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7" r:id="rId3"/>
    <p:sldId id="264" r:id="rId4"/>
    <p:sldId id="259" r:id="rId5"/>
    <p:sldId id="265" r:id="rId6"/>
    <p:sldId id="266" r:id="rId7"/>
    <p:sldId id="271" r:id="rId8"/>
    <p:sldId id="256" r:id="rId9"/>
    <p:sldId id="272" r:id="rId10"/>
    <p:sldId id="273" r:id="rId11"/>
    <p:sldId id="260" r:id="rId12"/>
    <p:sldId id="261" r:id="rId13"/>
    <p:sldId id="27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33555D-F351-42EC-AD4F-A03D6FC61EFA}" v="70" dt="2021-09-11T23:51:26.4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57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_rels/drawing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8888EB-E5D2-4913-8BB3-031D81991CD4}"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50A0609C-B422-4164-80C8-667ADD35022F}">
      <dgm:prSet/>
      <dgm:spPr/>
      <dgm:t>
        <a:bodyPr/>
        <a:lstStyle/>
        <a:p>
          <a:r>
            <a:rPr lang="en-US" dirty="0"/>
            <a:t>Pre-K follows the Conscious Discipline program to address the Social – Emotional needs we see.  This is a proactive program which focuses on the positive through calmness &amp; breathing techniques.</a:t>
          </a:r>
        </a:p>
      </dgm:t>
    </dgm:pt>
    <dgm:pt modelId="{997361A6-6CFD-49A3-BA55-1947A5ECC398}" type="parTrans" cxnId="{C888090E-EDAD-4C28-84F3-811F57256A9A}">
      <dgm:prSet/>
      <dgm:spPr/>
      <dgm:t>
        <a:bodyPr/>
        <a:lstStyle/>
        <a:p>
          <a:endParaRPr lang="en-US"/>
        </a:p>
      </dgm:t>
    </dgm:pt>
    <dgm:pt modelId="{1FC85462-16C0-4DD2-9D60-9E6B5D604E90}" type="sibTrans" cxnId="{C888090E-EDAD-4C28-84F3-811F57256A9A}">
      <dgm:prSet/>
      <dgm:spPr/>
      <dgm:t>
        <a:bodyPr/>
        <a:lstStyle/>
        <a:p>
          <a:endParaRPr lang="en-US"/>
        </a:p>
      </dgm:t>
    </dgm:pt>
    <dgm:pt modelId="{65FB9361-B534-4841-BE46-421627B73B61}">
      <dgm:prSet/>
      <dgm:spPr/>
      <dgm:t>
        <a:bodyPr/>
        <a:lstStyle/>
        <a:p>
          <a:r>
            <a:rPr lang="en-US" dirty="0"/>
            <a:t>SJCSD Pre-K also relies on Sanford Harmony small-group sessions which assist children in understanding their big emotions.</a:t>
          </a:r>
        </a:p>
      </dgm:t>
    </dgm:pt>
    <dgm:pt modelId="{E9194C75-4A75-45E6-8A96-B1961CC78581}" type="parTrans" cxnId="{932DC555-8B3D-4655-8FCD-3F625C1CA0F7}">
      <dgm:prSet/>
      <dgm:spPr/>
      <dgm:t>
        <a:bodyPr/>
        <a:lstStyle/>
        <a:p>
          <a:endParaRPr lang="en-US"/>
        </a:p>
      </dgm:t>
    </dgm:pt>
    <dgm:pt modelId="{339C8F91-1AFF-492D-B15D-DB9D5C379522}" type="sibTrans" cxnId="{932DC555-8B3D-4655-8FCD-3F625C1CA0F7}">
      <dgm:prSet/>
      <dgm:spPr/>
      <dgm:t>
        <a:bodyPr/>
        <a:lstStyle/>
        <a:p>
          <a:endParaRPr lang="en-US"/>
        </a:p>
      </dgm:t>
    </dgm:pt>
    <dgm:pt modelId="{1004BF8C-2A57-4C8A-9614-953A6B007E6A}">
      <dgm:prSet/>
      <dgm:spPr/>
      <dgm:t>
        <a:bodyPr/>
        <a:lstStyle/>
        <a:p>
          <a:r>
            <a:rPr lang="en-US"/>
            <a:t>Our Pre-K students help to establish the rules in each of our classrooms, and we review them every day.</a:t>
          </a:r>
        </a:p>
      </dgm:t>
    </dgm:pt>
    <dgm:pt modelId="{2A75788D-A3BA-479A-90EF-9F1118FAC4B7}" type="parTrans" cxnId="{643D49C6-3144-421C-B764-341D67C6C969}">
      <dgm:prSet/>
      <dgm:spPr/>
      <dgm:t>
        <a:bodyPr/>
        <a:lstStyle/>
        <a:p>
          <a:endParaRPr lang="en-US"/>
        </a:p>
      </dgm:t>
    </dgm:pt>
    <dgm:pt modelId="{E2225F04-FA80-4A4B-856C-E4821D0C7C01}" type="sibTrans" cxnId="{643D49C6-3144-421C-B764-341D67C6C969}">
      <dgm:prSet/>
      <dgm:spPr/>
      <dgm:t>
        <a:bodyPr/>
        <a:lstStyle/>
        <a:p>
          <a:endParaRPr lang="en-US"/>
        </a:p>
      </dgm:t>
    </dgm:pt>
    <dgm:pt modelId="{C826919C-D223-4990-8502-0A1FD6EA5563}">
      <dgm:prSet/>
      <dgm:spPr/>
      <dgm:t>
        <a:bodyPr/>
        <a:lstStyle/>
        <a:p>
          <a:r>
            <a:rPr lang="en-US"/>
            <a:t>Communication occurs through our daily behavior folders and the Ready Rosie App.  Parents are welcome to call or email as well </a:t>
          </a:r>
          <a:r>
            <a:rPr lang="en-US">
              <a:sym typeface="Wingdings" panose="05000000000000000000" pitchFamily="2" charset="2"/>
            </a:rPr>
            <a:t></a:t>
          </a:r>
          <a:endParaRPr lang="en-US"/>
        </a:p>
      </dgm:t>
    </dgm:pt>
    <dgm:pt modelId="{BB80A581-0B97-41BA-A287-A0064B570221}" type="parTrans" cxnId="{0A21346F-0FD9-4DAE-978E-C126CAE2622C}">
      <dgm:prSet/>
      <dgm:spPr/>
      <dgm:t>
        <a:bodyPr/>
        <a:lstStyle/>
        <a:p>
          <a:endParaRPr lang="en-US"/>
        </a:p>
      </dgm:t>
    </dgm:pt>
    <dgm:pt modelId="{D148DEDC-E59B-4F8B-A12B-3296F046B670}" type="sibTrans" cxnId="{0A21346F-0FD9-4DAE-978E-C126CAE2622C}">
      <dgm:prSet/>
      <dgm:spPr/>
      <dgm:t>
        <a:bodyPr/>
        <a:lstStyle/>
        <a:p>
          <a:endParaRPr lang="en-US"/>
        </a:p>
      </dgm:t>
    </dgm:pt>
    <dgm:pt modelId="{0B8B6554-3DDE-46BD-B24C-A9DCC0BD7B7A}" type="pres">
      <dgm:prSet presAssocID="{BB8888EB-E5D2-4913-8BB3-031D81991CD4}" presName="linear" presStyleCnt="0">
        <dgm:presLayoutVars>
          <dgm:animLvl val="lvl"/>
          <dgm:resizeHandles val="exact"/>
        </dgm:presLayoutVars>
      </dgm:prSet>
      <dgm:spPr/>
    </dgm:pt>
    <dgm:pt modelId="{111999B8-66F7-4879-9D7F-0EC2B69C3F26}" type="pres">
      <dgm:prSet presAssocID="{50A0609C-B422-4164-80C8-667ADD35022F}" presName="parentText" presStyleLbl="node1" presStyleIdx="0" presStyleCnt="4">
        <dgm:presLayoutVars>
          <dgm:chMax val="0"/>
          <dgm:bulletEnabled val="1"/>
        </dgm:presLayoutVars>
      </dgm:prSet>
      <dgm:spPr/>
    </dgm:pt>
    <dgm:pt modelId="{55B0FDF4-28E4-45CB-A2BE-52C57E0E3C54}" type="pres">
      <dgm:prSet presAssocID="{1FC85462-16C0-4DD2-9D60-9E6B5D604E90}" presName="spacer" presStyleCnt="0"/>
      <dgm:spPr/>
    </dgm:pt>
    <dgm:pt modelId="{3A9AAECA-D7C0-4146-B006-3E067785D8D6}" type="pres">
      <dgm:prSet presAssocID="{65FB9361-B534-4841-BE46-421627B73B61}" presName="parentText" presStyleLbl="node1" presStyleIdx="1" presStyleCnt="4">
        <dgm:presLayoutVars>
          <dgm:chMax val="0"/>
          <dgm:bulletEnabled val="1"/>
        </dgm:presLayoutVars>
      </dgm:prSet>
      <dgm:spPr/>
    </dgm:pt>
    <dgm:pt modelId="{31D4D60C-AB30-417B-A615-4F1D1AA03A4D}" type="pres">
      <dgm:prSet presAssocID="{339C8F91-1AFF-492D-B15D-DB9D5C379522}" presName="spacer" presStyleCnt="0"/>
      <dgm:spPr/>
    </dgm:pt>
    <dgm:pt modelId="{292E6FE2-C58F-4C13-B400-1D576A13DFB7}" type="pres">
      <dgm:prSet presAssocID="{1004BF8C-2A57-4C8A-9614-953A6B007E6A}" presName="parentText" presStyleLbl="node1" presStyleIdx="2" presStyleCnt="4">
        <dgm:presLayoutVars>
          <dgm:chMax val="0"/>
          <dgm:bulletEnabled val="1"/>
        </dgm:presLayoutVars>
      </dgm:prSet>
      <dgm:spPr/>
    </dgm:pt>
    <dgm:pt modelId="{4748D0B5-0FCA-462A-ACFC-705DB2BA8286}" type="pres">
      <dgm:prSet presAssocID="{E2225F04-FA80-4A4B-856C-E4821D0C7C01}" presName="spacer" presStyleCnt="0"/>
      <dgm:spPr/>
    </dgm:pt>
    <dgm:pt modelId="{E545A8EA-83AB-49F4-83AA-60AF4FD145A2}" type="pres">
      <dgm:prSet presAssocID="{C826919C-D223-4990-8502-0A1FD6EA5563}" presName="parentText" presStyleLbl="node1" presStyleIdx="3" presStyleCnt="4">
        <dgm:presLayoutVars>
          <dgm:chMax val="0"/>
          <dgm:bulletEnabled val="1"/>
        </dgm:presLayoutVars>
      </dgm:prSet>
      <dgm:spPr/>
    </dgm:pt>
  </dgm:ptLst>
  <dgm:cxnLst>
    <dgm:cxn modelId="{C888090E-EDAD-4C28-84F3-811F57256A9A}" srcId="{BB8888EB-E5D2-4913-8BB3-031D81991CD4}" destId="{50A0609C-B422-4164-80C8-667ADD35022F}" srcOrd="0" destOrd="0" parTransId="{997361A6-6CFD-49A3-BA55-1947A5ECC398}" sibTransId="{1FC85462-16C0-4DD2-9D60-9E6B5D604E90}"/>
    <dgm:cxn modelId="{945F961C-AFD4-4417-8CAB-9118297E3E56}" type="presOf" srcId="{1004BF8C-2A57-4C8A-9614-953A6B007E6A}" destId="{292E6FE2-C58F-4C13-B400-1D576A13DFB7}" srcOrd="0" destOrd="0" presId="urn:microsoft.com/office/officeart/2005/8/layout/vList2"/>
    <dgm:cxn modelId="{CEF6996E-24D0-409D-B423-718DAE8B5159}" type="presOf" srcId="{65FB9361-B534-4841-BE46-421627B73B61}" destId="{3A9AAECA-D7C0-4146-B006-3E067785D8D6}" srcOrd="0" destOrd="0" presId="urn:microsoft.com/office/officeart/2005/8/layout/vList2"/>
    <dgm:cxn modelId="{0A21346F-0FD9-4DAE-978E-C126CAE2622C}" srcId="{BB8888EB-E5D2-4913-8BB3-031D81991CD4}" destId="{C826919C-D223-4990-8502-0A1FD6EA5563}" srcOrd="3" destOrd="0" parTransId="{BB80A581-0B97-41BA-A287-A0064B570221}" sibTransId="{D148DEDC-E59B-4F8B-A12B-3296F046B670}"/>
    <dgm:cxn modelId="{932DC555-8B3D-4655-8FCD-3F625C1CA0F7}" srcId="{BB8888EB-E5D2-4913-8BB3-031D81991CD4}" destId="{65FB9361-B534-4841-BE46-421627B73B61}" srcOrd="1" destOrd="0" parTransId="{E9194C75-4A75-45E6-8A96-B1961CC78581}" sibTransId="{339C8F91-1AFF-492D-B15D-DB9D5C379522}"/>
    <dgm:cxn modelId="{643D49C6-3144-421C-B764-341D67C6C969}" srcId="{BB8888EB-E5D2-4913-8BB3-031D81991CD4}" destId="{1004BF8C-2A57-4C8A-9614-953A6B007E6A}" srcOrd="2" destOrd="0" parTransId="{2A75788D-A3BA-479A-90EF-9F1118FAC4B7}" sibTransId="{E2225F04-FA80-4A4B-856C-E4821D0C7C01}"/>
    <dgm:cxn modelId="{45FF74DC-0184-421E-8F0E-9043A0F13845}" type="presOf" srcId="{C826919C-D223-4990-8502-0A1FD6EA5563}" destId="{E545A8EA-83AB-49F4-83AA-60AF4FD145A2}" srcOrd="0" destOrd="0" presId="urn:microsoft.com/office/officeart/2005/8/layout/vList2"/>
    <dgm:cxn modelId="{13F44FE0-2C08-4910-8900-3D710A1A4DE9}" type="presOf" srcId="{BB8888EB-E5D2-4913-8BB3-031D81991CD4}" destId="{0B8B6554-3DDE-46BD-B24C-A9DCC0BD7B7A}" srcOrd="0" destOrd="0" presId="urn:microsoft.com/office/officeart/2005/8/layout/vList2"/>
    <dgm:cxn modelId="{1A6ABDF8-96AF-47AB-B8C2-7A0A36639AA8}" type="presOf" srcId="{50A0609C-B422-4164-80C8-667ADD35022F}" destId="{111999B8-66F7-4879-9D7F-0EC2B69C3F26}" srcOrd="0" destOrd="0" presId="urn:microsoft.com/office/officeart/2005/8/layout/vList2"/>
    <dgm:cxn modelId="{D7778F25-B921-4827-B3CC-F2ACA53504CD}" type="presParOf" srcId="{0B8B6554-3DDE-46BD-B24C-A9DCC0BD7B7A}" destId="{111999B8-66F7-4879-9D7F-0EC2B69C3F26}" srcOrd="0" destOrd="0" presId="urn:microsoft.com/office/officeart/2005/8/layout/vList2"/>
    <dgm:cxn modelId="{F3B01ED6-D59F-4592-87A3-D8DD7C53CD47}" type="presParOf" srcId="{0B8B6554-3DDE-46BD-B24C-A9DCC0BD7B7A}" destId="{55B0FDF4-28E4-45CB-A2BE-52C57E0E3C54}" srcOrd="1" destOrd="0" presId="urn:microsoft.com/office/officeart/2005/8/layout/vList2"/>
    <dgm:cxn modelId="{7263C1B1-ABD3-4AAF-8019-14C755307CAB}" type="presParOf" srcId="{0B8B6554-3DDE-46BD-B24C-A9DCC0BD7B7A}" destId="{3A9AAECA-D7C0-4146-B006-3E067785D8D6}" srcOrd="2" destOrd="0" presId="urn:microsoft.com/office/officeart/2005/8/layout/vList2"/>
    <dgm:cxn modelId="{0CCB077E-57DA-4B27-BFC8-8A24279352B5}" type="presParOf" srcId="{0B8B6554-3DDE-46BD-B24C-A9DCC0BD7B7A}" destId="{31D4D60C-AB30-417B-A615-4F1D1AA03A4D}" srcOrd="3" destOrd="0" presId="urn:microsoft.com/office/officeart/2005/8/layout/vList2"/>
    <dgm:cxn modelId="{025A6322-88FB-48E2-BA9E-8457806FD1D9}" type="presParOf" srcId="{0B8B6554-3DDE-46BD-B24C-A9DCC0BD7B7A}" destId="{292E6FE2-C58F-4C13-B400-1D576A13DFB7}" srcOrd="4" destOrd="0" presId="urn:microsoft.com/office/officeart/2005/8/layout/vList2"/>
    <dgm:cxn modelId="{F2B0408C-7C5A-440E-8897-1AECE36923CB}" type="presParOf" srcId="{0B8B6554-3DDE-46BD-B24C-A9DCC0BD7B7A}" destId="{4748D0B5-0FCA-462A-ACFC-705DB2BA8286}" srcOrd="5" destOrd="0" presId="urn:microsoft.com/office/officeart/2005/8/layout/vList2"/>
    <dgm:cxn modelId="{0A6513D0-CECD-4F9A-89A0-829C96FBC581}" type="presParOf" srcId="{0B8B6554-3DDE-46BD-B24C-A9DCC0BD7B7A}" destId="{E545A8EA-83AB-49F4-83AA-60AF4FD145A2}"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15A16B-7938-4FD4-BFB8-9883E467484E}"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0C540AEF-5451-4C8D-B861-6A439B418A03}">
      <dgm:prSet/>
      <dgm:spPr/>
      <dgm:t>
        <a:bodyPr/>
        <a:lstStyle/>
        <a:p>
          <a:r>
            <a:rPr lang="en-US"/>
            <a:t>Typical paper packets of homework are not developmentally appropriate for our 3- &amp; 4-year-old students, as deemed by the NAEYC (National Association for the Education of Young Children).</a:t>
          </a:r>
        </a:p>
      </dgm:t>
    </dgm:pt>
    <dgm:pt modelId="{E14879E2-FC37-4A61-A4F3-DBA1A9163DF8}" type="parTrans" cxnId="{1F8A9A79-67DB-4D71-9708-BA4172D6DB7E}">
      <dgm:prSet/>
      <dgm:spPr/>
      <dgm:t>
        <a:bodyPr/>
        <a:lstStyle/>
        <a:p>
          <a:endParaRPr lang="en-US"/>
        </a:p>
      </dgm:t>
    </dgm:pt>
    <dgm:pt modelId="{909A6704-9D3D-42FC-B363-070E21C1FEBA}" type="sibTrans" cxnId="{1F8A9A79-67DB-4D71-9708-BA4172D6DB7E}">
      <dgm:prSet/>
      <dgm:spPr/>
      <dgm:t>
        <a:bodyPr/>
        <a:lstStyle/>
        <a:p>
          <a:endParaRPr lang="en-US"/>
        </a:p>
      </dgm:t>
    </dgm:pt>
    <dgm:pt modelId="{9D1E2C3C-5E53-4A4C-8188-5FDF34C40B3B}">
      <dgm:prSet/>
      <dgm:spPr/>
      <dgm:t>
        <a:bodyPr/>
        <a:lstStyle/>
        <a:p>
          <a:r>
            <a:rPr lang="en-US"/>
            <a:t>Pre-K Teachers are able to send family-oriented activities to your email weekly through the Ready Rosie App.</a:t>
          </a:r>
        </a:p>
      </dgm:t>
    </dgm:pt>
    <dgm:pt modelId="{DFAB5600-EAAE-4FDE-9C6F-C3EF57F56DDC}" type="parTrans" cxnId="{76668A4A-CA48-4D4C-A863-448645497851}">
      <dgm:prSet/>
      <dgm:spPr/>
      <dgm:t>
        <a:bodyPr/>
        <a:lstStyle/>
        <a:p>
          <a:endParaRPr lang="en-US"/>
        </a:p>
      </dgm:t>
    </dgm:pt>
    <dgm:pt modelId="{868305DC-39F9-4D26-9E1C-882D86D2B851}" type="sibTrans" cxnId="{76668A4A-CA48-4D4C-A863-448645497851}">
      <dgm:prSet/>
      <dgm:spPr/>
      <dgm:t>
        <a:bodyPr/>
        <a:lstStyle/>
        <a:p>
          <a:endParaRPr lang="en-US"/>
        </a:p>
      </dgm:t>
    </dgm:pt>
    <dgm:pt modelId="{657CCFBD-3668-4DA2-BFB3-EE1A0B2BBF27}" type="pres">
      <dgm:prSet presAssocID="{C115A16B-7938-4FD4-BFB8-9883E467484E}" presName="vert0" presStyleCnt="0">
        <dgm:presLayoutVars>
          <dgm:dir/>
          <dgm:animOne val="branch"/>
          <dgm:animLvl val="lvl"/>
        </dgm:presLayoutVars>
      </dgm:prSet>
      <dgm:spPr/>
    </dgm:pt>
    <dgm:pt modelId="{A236F7FC-FA62-44F4-B2AD-329982B34143}" type="pres">
      <dgm:prSet presAssocID="{0C540AEF-5451-4C8D-B861-6A439B418A03}" presName="thickLine" presStyleLbl="alignNode1" presStyleIdx="0" presStyleCnt="2"/>
      <dgm:spPr/>
    </dgm:pt>
    <dgm:pt modelId="{1CE9ACC8-0E56-4F4F-B8ED-A8606CAF62BC}" type="pres">
      <dgm:prSet presAssocID="{0C540AEF-5451-4C8D-B861-6A439B418A03}" presName="horz1" presStyleCnt="0"/>
      <dgm:spPr/>
    </dgm:pt>
    <dgm:pt modelId="{48660665-FE9C-4C48-AC1C-4B6101590AFB}" type="pres">
      <dgm:prSet presAssocID="{0C540AEF-5451-4C8D-B861-6A439B418A03}" presName="tx1" presStyleLbl="revTx" presStyleIdx="0" presStyleCnt="2"/>
      <dgm:spPr/>
    </dgm:pt>
    <dgm:pt modelId="{672BA263-CAF5-43AC-8FED-E1E193BDF6E4}" type="pres">
      <dgm:prSet presAssocID="{0C540AEF-5451-4C8D-B861-6A439B418A03}" presName="vert1" presStyleCnt="0"/>
      <dgm:spPr/>
    </dgm:pt>
    <dgm:pt modelId="{B98BC531-F3E4-4724-9004-C6DCE8B65191}" type="pres">
      <dgm:prSet presAssocID="{9D1E2C3C-5E53-4A4C-8188-5FDF34C40B3B}" presName="thickLine" presStyleLbl="alignNode1" presStyleIdx="1" presStyleCnt="2"/>
      <dgm:spPr/>
    </dgm:pt>
    <dgm:pt modelId="{60F1FB1B-FBBC-46DB-90E8-50D0B595545D}" type="pres">
      <dgm:prSet presAssocID="{9D1E2C3C-5E53-4A4C-8188-5FDF34C40B3B}" presName="horz1" presStyleCnt="0"/>
      <dgm:spPr/>
    </dgm:pt>
    <dgm:pt modelId="{148E3515-1492-484C-B884-CA3131A31127}" type="pres">
      <dgm:prSet presAssocID="{9D1E2C3C-5E53-4A4C-8188-5FDF34C40B3B}" presName="tx1" presStyleLbl="revTx" presStyleIdx="1" presStyleCnt="2"/>
      <dgm:spPr/>
    </dgm:pt>
    <dgm:pt modelId="{3FD27C91-3991-4C24-8A81-885392B02AF6}" type="pres">
      <dgm:prSet presAssocID="{9D1E2C3C-5E53-4A4C-8188-5FDF34C40B3B}" presName="vert1" presStyleCnt="0"/>
      <dgm:spPr/>
    </dgm:pt>
  </dgm:ptLst>
  <dgm:cxnLst>
    <dgm:cxn modelId="{FC7B4568-B73D-4DC6-83D7-667BA4E2EA18}" type="presOf" srcId="{0C540AEF-5451-4C8D-B861-6A439B418A03}" destId="{48660665-FE9C-4C48-AC1C-4B6101590AFB}" srcOrd="0" destOrd="0" presId="urn:microsoft.com/office/officeart/2008/layout/LinedList"/>
    <dgm:cxn modelId="{76668A4A-CA48-4D4C-A863-448645497851}" srcId="{C115A16B-7938-4FD4-BFB8-9883E467484E}" destId="{9D1E2C3C-5E53-4A4C-8188-5FDF34C40B3B}" srcOrd="1" destOrd="0" parTransId="{DFAB5600-EAAE-4FDE-9C6F-C3EF57F56DDC}" sibTransId="{868305DC-39F9-4D26-9E1C-882D86D2B851}"/>
    <dgm:cxn modelId="{14B4776B-1EF7-4197-AD21-AAB8C0B5D898}" type="presOf" srcId="{9D1E2C3C-5E53-4A4C-8188-5FDF34C40B3B}" destId="{148E3515-1492-484C-B884-CA3131A31127}" srcOrd="0" destOrd="0" presId="urn:microsoft.com/office/officeart/2008/layout/LinedList"/>
    <dgm:cxn modelId="{1F8A9A79-67DB-4D71-9708-BA4172D6DB7E}" srcId="{C115A16B-7938-4FD4-BFB8-9883E467484E}" destId="{0C540AEF-5451-4C8D-B861-6A439B418A03}" srcOrd="0" destOrd="0" parTransId="{E14879E2-FC37-4A61-A4F3-DBA1A9163DF8}" sibTransId="{909A6704-9D3D-42FC-B363-070E21C1FEBA}"/>
    <dgm:cxn modelId="{968C38D7-B80D-4EF3-9692-81BA1F4E77F4}" type="presOf" srcId="{C115A16B-7938-4FD4-BFB8-9883E467484E}" destId="{657CCFBD-3668-4DA2-BFB3-EE1A0B2BBF27}" srcOrd="0" destOrd="0" presId="urn:microsoft.com/office/officeart/2008/layout/LinedList"/>
    <dgm:cxn modelId="{99C23797-DDBD-4230-90E1-B918B5A940E1}" type="presParOf" srcId="{657CCFBD-3668-4DA2-BFB3-EE1A0B2BBF27}" destId="{A236F7FC-FA62-44F4-B2AD-329982B34143}" srcOrd="0" destOrd="0" presId="urn:microsoft.com/office/officeart/2008/layout/LinedList"/>
    <dgm:cxn modelId="{207DBDD4-5BEA-4906-808A-935AB4B803A7}" type="presParOf" srcId="{657CCFBD-3668-4DA2-BFB3-EE1A0B2BBF27}" destId="{1CE9ACC8-0E56-4F4F-B8ED-A8606CAF62BC}" srcOrd="1" destOrd="0" presId="urn:microsoft.com/office/officeart/2008/layout/LinedList"/>
    <dgm:cxn modelId="{6A4A4F78-7409-470A-9CCB-3888E80E37BF}" type="presParOf" srcId="{1CE9ACC8-0E56-4F4F-B8ED-A8606CAF62BC}" destId="{48660665-FE9C-4C48-AC1C-4B6101590AFB}" srcOrd="0" destOrd="0" presId="urn:microsoft.com/office/officeart/2008/layout/LinedList"/>
    <dgm:cxn modelId="{34B679FC-D1EC-48D0-BE81-FE337E45CACA}" type="presParOf" srcId="{1CE9ACC8-0E56-4F4F-B8ED-A8606CAF62BC}" destId="{672BA263-CAF5-43AC-8FED-E1E193BDF6E4}" srcOrd="1" destOrd="0" presId="urn:microsoft.com/office/officeart/2008/layout/LinedList"/>
    <dgm:cxn modelId="{1D895C67-03B2-482A-96E0-CF94570C3F74}" type="presParOf" srcId="{657CCFBD-3668-4DA2-BFB3-EE1A0B2BBF27}" destId="{B98BC531-F3E4-4724-9004-C6DCE8B65191}" srcOrd="2" destOrd="0" presId="urn:microsoft.com/office/officeart/2008/layout/LinedList"/>
    <dgm:cxn modelId="{03D32637-0F83-4497-A2F7-151A708998C3}" type="presParOf" srcId="{657CCFBD-3668-4DA2-BFB3-EE1A0B2BBF27}" destId="{60F1FB1B-FBBC-46DB-90E8-50D0B595545D}" srcOrd="3" destOrd="0" presId="urn:microsoft.com/office/officeart/2008/layout/LinedList"/>
    <dgm:cxn modelId="{379AE423-D2E4-40D5-8040-E49C6FD74722}" type="presParOf" srcId="{60F1FB1B-FBBC-46DB-90E8-50D0B595545D}" destId="{148E3515-1492-484C-B884-CA3131A31127}" srcOrd="0" destOrd="0" presId="urn:microsoft.com/office/officeart/2008/layout/LinedList"/>
    <dgm:cxn modelId="{EDAEB327-11EC-41A6-B07E-97066C7920D8}" type="presParOf" srcId="{60F1FB1B-FBBC-46DB-90E8-50D0B595545D}" destId="{3FD27C91-3991-4C24-8A81-885392B02AF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F09E182-98C1-4A74-843C-65F56419B166}" type="doc">
      <dgm:prSet loTypeId="urn:microsoft.com/office/officeart/2016/7/layout/VerticalSolidActionList" loCatId="List" qsTypeId="urn:microsoft.com/office/officeart/2005/8/quickstyle/simple1" qsCatId="simple" csTypeId="urn:microsoft.com/office/officeart/2005/8/colors/colorful2" csCatId="colorful" phldr="1"/>
      <dgm:spPr/>
      <dgm:t>
        <a:bodyPr/>
        <a:lstStyle/>
        <a:p>
          <a:endParaRPr lang="en-US"/>
        </a:p>
      </dgm:t>
    </dgm:pt>
    <dgm:pt modelId="{8367D79D-7C13-48A6-9E92-D3679828660A}">
      <dgm:prSet/>
      <dgm:spPr/>
      <dgm:t>
        <a:bodyPr/>
        <a:lstStyle/>
        <a:p>
          <a:r>
            <a:rPr lang="en-US"/>
            <a:t>Ask</a:t>
          </a:r>
        </a:p>
      </dgm:t>
    </dgm:pt>
    <dgm:pt modelId="{6E4ED0AB-3AD2-43BF-871C-18F81798B313}" type="parTrans" cxnId="{5A046330-9A9E-4CB8-8894-494EEF0E711C}">
      <dgm:prSet/>
      <dgm:spPr/>
      <dgm:t>
        <a:bodyPr/>
        <a:lstStyle/>
        <a:p>
          <a:endParaRPr lang="en-US"/>
        </a:p>
      </dgm:t>
    </dgm:pt>
    <dgm:pt modelId="{FC75944D-9D1D-4170-B161-F5E4091BC8F3}" type="sibTrans" cxnId="{5A046330-9A9E-4CB8-8894-494EEF0E711C}">
      <dgm:prSet/>
      <dgm:spPr/>
      <dgm:t>
        <a:bodyPr/>
        <a:lstStyle/>
        <a:p>
          <a:endParaRPr lang="en-US"/>
        </a:p>
      </dgm:t>
    </dgm:pt>
    <dgm:pt modelId="{5AAE7056-14DF-45DC-8AD3-4CBE03B1DE2C}">
      <dgm:prSet/>
      <dgm:spPr/>
      <dgm:t>
        <a:bodyPr/>
        <a:lstStyle/>
        <a:p>
          <a:r>
            <a:rPr lang="en-US"/>
            <a:t>Ask specific questions about school</a:t>
          </a:r>
        </a:p>
      </dgm:t>
    </dgm:pt>
    <dgm:pt modelId="{F65E1089-6388-4171-9CB5-ABD1D438A14E}" type="parTrans" cxnId="{BA32EAF7-68B6-41E0-B00A-036F5FB93836}">
      <dgm:prSet/>
      <dgm:spPr/>
      <dgm:t>
        <a:bodyPr/>
        <a:lstStyle/>
        <a:p>
          <a:endParaRPr lang="en-US"/>
        </a:p>
      </dgm:t>
    </dgm:pt>
    <dgm:pt modelId="{D712FB2D-AA08-46A7-BAC6-114E0D17B4DE}" type="sibTrans" cxnId="{BA32EAF7-68B6-41E0-B00A-036F5FB93836}">
      <dgm:prSet/>
      <dgm:spPr/>
      <dgm:t>
        <a:bodyPr/>
        <a:lstStyle/>
        <a:p>
          <a:endParaRPr lang="en-US"/>
        </a:p>
      </dgm:t>
    </dgm:pt>
    <dgm:pt modelId="{1C6088E6-BBAC-4FAA-9C28-41F2D639C7BB}">
      <dgm:prSet/>
      <dgm:spPr/>
      <dgm:t>
        <a:bodyPr/>
        <a:lstStyle/>
        <a:p>
          <a:r>
            <a:rPr lang="en-US"/>
            <a:t>Honor</a:t>
          </a:r>
        </a:p>
      </dgm:t>
    </dgm:pt>
    <dgm:pt modelId="{A08DE9B0-158B-486F-953E-7AACC491A2FA}" type="parTrans" cxnId="{001FCBA8-EF87-4971-9414-0E5DD4F724BD}">
      <dgm:prSet/>
      <dgm:spPr/>
      <dgm:t>
        <a:bodyPr/>
        <a:lstStyle/>
        <a:p>
          <a:endParaRPr lang="en-US"/>
        </a:p>
      </dgm:t>
    </dgm:pt>
    <dgm:pt modelId="{FCF45185-FFF3-4F63-AC55-B33D6FD7EB30}" type="sibTrans" cxnId="{001FCBA8-EF87-4971-9414-0E5DD4F724BD}">
      <dgm:prSet/>
      <dgm:spPr/>
      <dgm:t>
        <a:bodyPr/>
        <a:lstStyle/>
        <a:p>
          <a:endParaRPr lang="en-US"/>
        </a:p>
      </dgm:t>
    </dgm:pt>
    <dgm:pt modelId="{2A1B0BA2-8E5D-4C4A-A683-EE454D8C09BC}">
      <dgm:prSet/>
      <dgm:spPr/>
      <dgm:t>
        <a:bodyPr/>
        <a:lstStyle/>
        <a:p>
          <a:r>
            <a:rPr lang="en-US"/>
            <a:t>Please honor school time and try to schedule important events accordingly</a:t>
          </a:r>
        </a:p>
      </dgm:t>
    </dgm:pt>
    <dgm:pt modelId="{91207B53-1171-4EE8-BB9D-CD17F5E840AD}" type="parTrans" cxnId="{A24A1D2B-41D9-4E69-AE11-00C079682C80}">
      <dgm:prSet/>
      <dgm:spPr/>
      <dgm:t>
        <a:bodyPr/>
        <a:lstStyle/>
        <a:p>
          <a:endParaRPr lang="en-US"/>
        </a:p>
      </dgm:t>
    </dgm:pt>
    <dgm:pt modelId="{76530643-8F31-443C-862F-904FE3F9E5D5}" type="sibTrans" cxnId="{A24A1D2B-41D9-4E69-AE11-00C079682C80}">
      <dgm:prSet/>
      <dgm:spPr/>
      <dgm:t>
        <a:bodyPr/>
        <a:lstStyle/>
        <a:p>
          <a:endParaRPr lang="en-US"/>
        </a:p>
      </dgm:t>
    </dgm:pt>
    <dgm:pt modelId="{8C3BDE3D-C286-4FCE-8F67-303E7389A26D}">
      <dgm:prSet/>
      <dgm:spPr/>
      <dgm:t>
        <a:bodyPr/>
        <a:lstStyle/>
        <a:p>
          <a:r>
            <a:rPr lang="en-US"/>
            <a:t>-Doctor’s appointments, family events, sports</a:t>
          </a:r>
        </a:p>
      </dgm:t>
    </dgm:pt>
    <dgm:pt modelId="{0A4B0B2F-52C3-4B27-97E5-BD6C004D697B}" type="parTrans" cxnId="{7009F477-D699-4DF8-87F0-DE173578D950}">
      <dgm:prSet/>
      <dgm:spPr/>
      <dgm:t>
        <a:bodyPr/>
        <a:lstStyle/>
        <a:p>
          <a:endParaRPr lang="en-US"/>
        </a:p>
      </dgm:t>
    </dgm:pt>
    <dgm:pt modelId="{1261C89F-9B28-4185-AEA8-BDD9B954DAB3}" type="sibTrans" cxnId="{7009F477-D699-4DF8-87F0-DE173578D950}">
      <dgm:prSet/>
      <dgm:spPr/>
      <dgm:t>
        <a:bodyPr/>
        <a:lstStyle/>
        <a:p>
          <a:endParaRPr lang="en-US"/>
        </a:p>
      </dgm:t>
    </dgm:pt>
    <dgm:pt modelId="{59F54210-7294-4757-ACFE-48C5BE505DF7}">
      <dgm:prSet/>
      <dgm:spPr/>
      <dgm:t>
        <a:bodyPr/>
        <a:lstStyle/>
        <a:p>
          <a:r>
            <a:rPr lang="en-US"/>
            <a:t>Support</a:t>
          </a:r>
        </a:p>
      </dgm:t>
    </dgm:pt>
    <dgm:pt modelId="{AF4556B0-253F-4E4E-8876-5531DC6D2217}" type="parTrans" cxnId="{8405A8E7-044A-42C5-92E5-A3C8B2908909}">
      <dgm:prSet/>
      <dgm:spPr/>
      <dgm:t>
        <a:bodyPr/>
        <a:lstStyle/>
        <a:p>
          <a:endParaRPr lang="en-US"/>
        </a:p>
      </dgm:t>
    </dgm:pt>
    <dgm:pt modelId="{549920AE-DDD2-4190-91B8-4A6BC67D844E}" type="sibTrans" cxnId="{8405A8E7-044A-42C5-92E5-A3C8B2908909}">
      <dgm:prSet/>
      <dgm:spPr/>
      <dgm:t>
        <a:bodyPr/>
        <a:lstStyle/>
        <a:p>
          <a:endParaRPr lang="en-US"/>
        </a:p>
      </dgm:t>
    </dgm:pt>
    <dgm:pt modelId="{3D11C22A-BE2D-4F37-A922-20BA1E417BD0}">
      <dgm:prSet/>
      <dgm:spPr/>
      <dgm:t>
        <a:bodyPr/>
        <a:lstStyle/>
        <a:p>
          <a:r>
            <a:rPr lang="en-US" dirty="0"/>
            <a:t>Support by following up with responsibilities at home</a:t>
          </a:r>
        </a:p>
      </dgm:t>
    </dgm:pt>
    <dgm:pt modelId="{6C33815E-C937-43DD-B3C5-99CDD71EFD0E}" type="parTrans" cxnId="{D70F3E93-CAD6-4797-B30C-FDD9CC80B78D}">
      <dgm:prSet/>
      <dgm:spPr/>
      <dgm:t>
        <a:bodyPr/>
        <a:lstStyle/>
        <a:p>
          <a:endParaRPr lang="en-US"/>
        </a:p>
      </dgm:t>
    </dgm:pt>
    <dgm:pt modelId="{F845C382-56CA-420C-87F7-6A383C752D17}" type="sibTrans" cxnId="{D70F3E93-CAD6-4797-B30C-FDD9CC80B78D}">
      <dgm:prSet/>
      <dgm:spPr/>
      <dgm:t>
        <a:bodyPr/>
        <a:lstStyle/>
        <a:p>
          <a:endParaRPr lang="en-US"/>
        </a:p>
      </dgm:t>
    </dgm:pt>
    <dgm:pt modelId="{34C1FDF6-0C72-4012-94CE-5BC8ADBAE314}">
      <dgm:prSet/>
      <dgm:spPr/>
      <dgm:t>
        <a:bodyPr/>
        <a:lstStyle/>
        <a:p>
          <a:r>
            <a:rPr lang="en-US"/>
            <a:t>Make</a:t>
          </a:r>
        </a:p>
      </dgm:t>
    </dgm:pt>
    <dgm:pt modelId="{1FF58C8B-3E63-4201-A23B-B670ED9E704C}" type="parTrans" cxnId="{42F8D0AD-C2A3-4ED3-AA41-57348B28E186}">
      <dgm:prSet/>
      <dgm:spPr/>
      <dgm:t>
        <a:bodyPr/>
        <a:lstStyle/>
        <a:p>
          <a:endParaRPr lang="en-US"/>
        </a:p>
      </dgm:t>
    </dgm:pt>
    <dgm:pt modelId="{932C918B-6665-4390-AFCE-D90A28263190}" type="sibTrans" cxnId="{42F8D0AD-C2A3-4ED3-AA41-57348B28E186}">
      <dgm:prSet/>
      <dgm:spPr/>
      <dgm:t>
        <a:bodyPr/>
        <a:lstStyle/>
        <a:p>
          <a:endParaRPr lang="en-US"/>
        </a:p>
      </dgm:t>
    </dgm:pt>
    <dgm:pt modelId="{681A7440-F250-4780-BCAD-25C251AC6CC8}">
      <dgm:prSet/>
      <dgm:spPr/>
      <dgm:t>
        <a:bodyPr/>
        <a:lstStyle/>
        <a:p>
          <a:r>
            <a:rPr lang="en-US"/>
            <a:t>Make school your child’s “job”</a:t>
          </a:r>
        </a:p>
      </dgm:t>
    </dgm:pt>
    <dgm:pt modelId="{0DBDBA93-7DEF-4826-9904-FBB81E53DC5D}" type="parTrans" cxnId="{239B0F37-2C52-4804-AC3B-C50346644489}">
      <dgm:prSet/>
      <dgm:spPr/>
      <dgm:t>
        <a:bodyPr/>
        <a:lstStyle/>
        <a:p>
          <a:endParaRPr lang="en-US"/>
        </a:p>
      </dgm:t>
    </dgm:pt>
    <dgm:pt modelId="{F3977B0B-8B64-470C-887B-B72F897A92B3}" type="sibTrans" cxnId="{239B0F37-2C52-4804-AC3B-C50346644489}">
      <dgm:prSet/>
      <dgm:spPr/>
      <dgm:t>
        <a:bodyPr/>
        <a:lstStyle/>
        <a:p>
          <a:endParaRPr lang="en-US"/>
        </a:p>
      </dgm:t>
    </dgm:pt>
    <dgm:pt modelId="{81793B5B-38B3-4EC9-86B5-577DF2A10E69}">
      <dgm:prSet/>
      <dgm:spPr/>
      <dgm:t>
        <a:bodyPr/>
        <a:lstStyle/>
        <a:p>
          <a:r>
            <a:rPr lang="en-US"/>
            <a:t>Celebrate</a:t>
          </a:r>
        </a:p>
      </dgm:t>
    </dgm:pt>
    <dgm:pt modelId="{681BDC11-009C-42ED-A719-EAD354ABCDEB}" type="parTrans" cxnId="{50960826-9FFF-4302-A9D1-64CC36F4C0F3}">
      <dgm:prSet/>
      <dgm:spPr/>
      <dgm:t>
        <a:bodyPr/>
        <a:lstStyle/>
        <a:p>
          <a:endParaRPr lang="en-US"/>
        </a:p>
      </dgm:t>
    </dgm:pt>
    <dgm:pt modelId="{1C5AB1FB-20B3-4ACD-BD6A-C55AB82A4FE3}" type="sibTrans" cxnId="{50960826-9FFF-4302-A9D1-64CC36F4C0F3}">
      <dgm:prSet/>
      <dgm:spPr/>
      <dgm:t>
        <a:bodyPr/>
        <a:lstStyle/>
        <a:p>
          <a:endParaRPr lang="en-US"/>
        </a:p>
      </dgm:t>
    </dgm:pt>
    <dgm:pt modelId="{8B9097A9-3AAA-4088-BBD1-537726811879}">
      <dgm:prSet/>
      <dgm:spPr/>
      <dgm:t>
        <a:bodyPr/>
        <a:lstStyle/>
        <a:p>
          <a:r>
            <a:rPr lang="en-US"/>
            <a:t>Celebrate short-and long-term goals</a:t>
          </a:r>
        </a:p>
      </dgm:t>
    </dgm:pt>
    <dgm:pt modelId="{44DCF50D-020B-402A-AAEA-7B9794B31343}" type="parTrans" cxnId="{84ACB12B-D72C-4C71-9E64-977D08AA2493}">
      <dgm:prSet/>
      <dgm:spPr/>
      <dgm:t>
        <a:bodyPr/>
        <a:lstStyle/>
        <a:p>
          <a:endParaRPr lang="en-US"/>
        </a:p>
      </dgm:t>
    </dgm:pt>
    <dgm:pt modelId="{825DE6E6-BEA7-46D0-9303-F565F9981E0B}" type="sibTrans" cxnId="{84ACB12B-D72C-4C71-9E64-977D08AA2493}">
      <dgm:prSet/>
      <dgm:spPr/>
      <dgm:t>
        <a:bodyPr/>
        <a:lstStyle/>
        <a:p>
          <a:endParaRPr lang="en-US"/>
        </a:p>
      </dgm:t>
    </dgm:pt>
    <dgm:pt modelId="{33F56312-FC8F-440C-9960-864920054040}" type="pres">
      <dgm:prSet presAssocID="{AF09E182-98C1-4A74-843C-65F56419B166}" presName="Name0" presStyleCnt="0">
        <dgm:presLayoutVars>
          <dgm:dir/>
          <dgm:animLvl val="lvl"/>
          <dgm:resizeHandles val="exact"/>
        </dgm:presLayoutVars>
      </dgm:prSet>
      <dgm:spPr/>
    </dgm:pt>
    <dgm:pt modelId="{41928859-5EB1-4D1A-A0C3-D971D599E08F}" type="pres">
      <dgm:prSet presAssocID="{8367D79D-7C13-48A6-9E92-D3679828660A}" presName="linNode" presStyleCnt="0"/>
      <dgm:spPr/>
    </dgm:pt>
    <dgm:pt modelId="{D56AA4DB-C8A2-4911-BCEA-CB4C18BF40DD}" type="pres">
      <dgm:prSet presAssocID="{8367D79D-7C13-48A6-9E92-D3679828660A}" presName="parentText" presStyleLbl="alignNode1" presStyleIdx="0" presStyleCnt="5">
        <dgm:presLayoutVars>
          <dgm:chMax val="1"/>
          <dgm:bulletEnabled/>
        </dgm:presLayoutVars>
      </dgm:prSet>
      <dgm:spPr/>
    </dgm:pt>
    <dgm:pt modelId="{9C7D08BB-E5A0-4EDD-8F4A-4A6259FF494D}" type="pres">
      <dgm:prSet presAssocID="{8367D79D-7C13-48A6-9E92-D3679828660A}" presName="descendantText" presStyleLbl="alignAccFollowNode1" presStyleIdx="0" presStyleCnt="5">
        <dgm:presLayoutVars>
          <dgm:bulletEnabled/>
        </dgm:presLayoutVars>
      </dgm:prSet>
      <dgm:spPr/>
    </dgm:pt>
    <dgm:pt modelId="{8132811E-2613-4293-966B-1FD0E8383CE3}" type="pres">
      <dgm:prSet presAssocID="{FC75944D-9D1D-4170-B161-F5E4091BC8F3}" presName="sp" presStyleCnt="0"/>
      <dgm:spPr/>
    </dgm:pt>
    <dgm:pt modelId="{669E38AD-5A9D-40E3-8313-5DB2F4144BAF}" type="pres">
      <dgm:prSet presAssocID="{1C6088E6-BBAC-4FAA-9C28-41F2D639C7BB}" presName="linNode" presStyleCnt="0"/>
      <dgm:spPr/>
    </dgm:pt>
    <dgm:pt modelId="{D81F1666-3A61-482A-8A1E-8EF1EF74F152}" type="pres">
      <dgm:prSet presAssocID="{1C6088E6-BBAC-4FAA-9C28-41F2D639C7BB}" presName="parentText" presStyleLbl="alignNode1" presStyleIdx="1" presStyleCnt="5">
        <dgm:presLayoutVars>
          <dgm:chMax val="1"/>
          <dgm:bulletEnabled/>
        </dgm:presLayoutVars>
      </dgm:prSet>
      <dgm:spPr/>
    </dgm:pt>
    <dgm:pt modelId="{C5D9E44C-13E9-4C7C-B5CA-5035EDB7CF02}" type="pres">
      <dgm:prSet presAssocID="{1C6088E6-BBAC-4FAA-9C28-41F2D639C7BB}" presName="descendantText" presStyleLbl="alignAccFollowNode1" presStyleIdx="1" presStyleCnt="5">
        <dgm:presLayoutVars>
          <dgm:bulletEnabled/>
        </dgm:presLayoutVars>
      </dgm:prSet>
      <dgm:spPr/>
    </dgm:pt>
    <dgm:pt modelId="{1854E95B-3A35-48C5-AFA0-759A9D07D5B5}" type="pres">
      <dgm:prSet presAssocID="{FCF45185-FFF3-4F63-AC55-B33D6FD7EB30}" presName="sp" presStyleCnt="0"/>
      <dgm:spPr/>
    </dgm:pt>
    <dgm:pt modelId="{A456B054-8FAA-4292-A3CF-14A31F073130}" type="pres">
      <dgm:prSet presAssocID="{59F54210-7294-4757-ACFE-48C5BE505DF7}" presName="linNode" presStyleCnt="0"/>
      <dgm:spPr/>
    </dgm:pt>
    <dgm:pt modelId="{9920C7A8-9B8F-460A-9DE3-BDD9450F7704}" type="pres">
      <dgm:prSet presAssocID="{59F54210-7294-4757-ACFE-48C5BE505DF7}" presName="parentText" presStyleLbl="alignNode1" presStyleIdx="2" presStyleCnt="5">
        <dgm:presLayoutVars>
          <dgm:chMax val="1"/>
          <dgm:bulletEnabled/>
        </dgm:presLayoutVars>
      </dgm:prSet>
      <dgm:spPr/>
    </dgm:pt>
    <dgm:pt modelId="{94D4B1AF-C904-44A8-91CE-7F9AE14B5AAD}" type="pres">
      <dgm:prSet presAssocID="{59F54210-7294-4757-ACFE-48C5BE505DF7}" presName="descendantText" presStyleLbl="alignAccFollowNode1" presStyleIdx="2" presStyleCnt="5">
        <dgm:presLayoutVars>
          <dgm:bulletEnabled/>
        </dgm:presLayoutVars>
      </dgm:prSet>
      <dgm:spPr/>
    </dgm:pt>
    <dgm:pt modelId="{EB25890F-C1BF-4515-8F20-2B79DE9BA44A}" type="pres">
      <dgm:prSet presAssocID="{549920AE-DDD2-4190-91B8-4A6BC67D844E}" presName="sp" presStyleCnt="0"/>
      <dgm:spPr/>
    </dgm:pt>
    <dgm:pt modelId="{D6B0E46D-6654-45F9-9F52-66FCAB10CBDB}" type="pres">
      <dgm:prSet presAssocID="{34C1FDF6-0C72-4012-94CE-5BC8ADBAE314}" presName="linNode" presStyleCnt="0"/>
      <dgm:spPr/>
    </dgm:pt>
    <dgm:pt modelId="{D17B22D6-E3BA-461B-9092-E0387AD2A209}" type="pres">
      <dgm:prSet presAssocID="{34C1FDF6-0C72-4012-94CE-5BC8ADBAE314}" presName="parentText" presStyleLbl="alignNode1" presStyleIdx="3" presStyleCnt="5">
        <dgm:presLayoutVars>
          <dgm:chMax val="1"/>
          <dgm:bulletEnabled/>
        </dgm:presLayoutVars>
      </dgm:prSet>
      <dgm:spPr/>
    </dgm:pt>
    <dgm:pt modelId="{B1D5E1A7-7698-4184-9281-BD44A4888A4A}" type="pres">
      <dgm:prSet presAssocID="{34C1FDF6-0C72-4012-94CE-5BC8ADBAE314}" presName="descendantText" presStyleLbl="alignAccFollowNode1" presStyleIdx="3" presStyleCnt="5">
        <dgm:presLayoutVars>
          <dgm:bulletEnabled/>
        </dgm:presLayoutVars>
      </dgm:prSet>
      <dgm:spPr/>
    </dgm:pt>
    <dgm:pt modelId="{DCBAFA34-CF0E-412C-98F3-F69E79EE846D}" type="pres">
      <dgm:prSet presAssocID="{932C918B-6665-4390-AFCE-D90A28263190}" presName="sp" presStyleCnt="0"/>
      <dgm:spPr/>
    </dgm:pt>
    <dgm:pt modelId="{E2CC8C23-7963-43A2-9EFE-580A41CE988A}" type="pres">
      <dgm:prSet presAssocID="{81793B5B-38B3-4EC9-86B5-577DF2A10E69}" presName="linNode" presStyleCnt="0"/>
      <dgm:spPr/>
    </dgm:pt>
    <dgm:pt modelId="{A5DFF214-5BE0-4973-9C61-AD5C59420B62}" type="pres">
      <dgm:prSet presAssocID="{81793B5B-38B3-4EC9-86B5-577DF2A10E69}" presName="parentText" presStyleLbl="alignNode1" presStyleIdx="4" presStyleCnt="5">
        <dgm:presLayoutVars>
          <dgm:chMax val="1"/>
          <dgm:bulletEnabled/>
        </dgm:presLayoutVars>
      </dgm:prSet>
      <dgm:spPr/>
    </dgm:pt>
    <dgm:pt modelId="{2040BEEB-EEB6-442D-B40F-DD1D915D76FB}" type="pres">
      <dgm:prSet presAssocID="{81793B5B-38B3-4EC9-86B5-577DF2A10E69}" presName="descendantText" presStyleLbl="alignAccFollowNode1" presStyleIdx="4" presStyleCnt="5">
        <dgm:presLayoutVars>
          <dgm:bulletEnabled/>
        </dgm:presLayoutVars>
      </dgm:prSet>
      <dgm:spPr/>
    </dgm:pt>
  </dgm:ptLst>
  <dgm:cxnLst>
    <dgm:cxn modelId="{FF150A19-8A75-438F-B604-2C7ED2043140}" type="presOf" srcId="{681A7440-F250-4780-BCAD-25C251AC6CC8}" destId="{B1D5E1A7-7698-4184-9281-BD44A4888A4A}" srcOrd="0" destOrd="0" presId="urn:microsoft.com/office/officeart/2016/7/layout/VerticalSolidActionList"/>
    <dgm:cxn modelId="{18D47324-A1F1-44AD-9BA8-7F7E8C7F64EE}" type="presOf" srcId="{3D11C22A-BE2D-4F37-A922-20BA1E417BD0}" destId="{94D4B1AF-C904-44A8-91CE-7F9AE14B5AAD}" srcOrd="0" destOrd="0" presId="urn:microsoft.com/office/officeart/2016/7/layout/VerticalSolidActionList"/>
    <dgm:cxn modelId="{50960826-9FFF-4302-A9D1-64CC36F4C0F3}" srcId="{AF09E182-98C1-4A74-843C-65F56419B166}" destId="{81793B5B-38B3-4EC9-86B5-577DF2A10E69}" srcOrd="4" destOrd="0" parTransId="{681BDC11-009C-42ED-A719-EAD354ABCDEB}" sibTransId="{1C5AB1FB-20B3-4ACD-BD6A-C55AB82A4FE3}"/>
    <dgm:cxn modelId="{DEB21127-787B-486D-A967-8D41EC4FB707}" type="presOf" srcId="{59F54210-7294-4757-ACFE-48C5BE505DF7}" destId="{9920C7A8-9B8F-460A-9DE3-BDD9450F7704}" srcOrd="0" destOrd="0" presId="urn:microsoft.com/office/officeart/2016/7/layout/VerticalSolidActionList"/>
    <dgm:cxn modelId="{A24A1D2B-41D9-4E69-AE11-00C079682C80}" srcId="{1C6088E6-BBAC-4FAA-9C28-41F2D639C7BB}" destId="{2A1B0BA2-8E5D-4C4A-A683-EE454D8C09BC}" srcOrd="0" destOrd="0" parTransId="{91207B53-1171-4EE8-BB9D-CD17F5E840AD}" sibTransId="{76530643-8F31-443C-862F-904FE3F9E5D5}"/>
    <dgm:cxn modelId="{84ACB12B-D72C-4C71-9E64-977D08AA2493}" srcId="{81793B5B-38B3-4EC9-86B5-577DF2A10E69}" destId="{8B9097A9-3AAA-4088-BBD1-537726811879}" srcOrd="0" destOrd="0" parTransId="{44DCF50D-020B-402A-AAEA-7B9794B31343}" sibTransId="{825DE6E6-BEA7-46D0-9303-F565F9981E0B}"/>
    <dgm:cxn modelId="{5A046330-9A9E-4CB8-8894-494EEF0E711C}" srcId="{AF09E182-98C1-4A74-843C-65F56419B166}" destId="{8367D79D-7C13-48A6-9E92-D3679828660A}" srcOrd="0" destOrd="0" parTransId="{6E4ED0AB-3AD2-43BF-871C-18F81798B313}" sibTransId="{FC75944D-9D1D-4170-B161-F5E4091BC8F3}"/>
    <dgm:cxn modelId="{239B0F37-2C52-4804-AC3B-C50346644489}" srcId="{34C1FDF6-0C72-4012-94CE-5BC8ADBAE314}" destId="{681A7440-F250-4780-BCAD-25C251AC6CC8}" srcOrd="0" destOrd="0" parTransId="{0DBDBA93-7DEF-4826-9904-FBB81E53DC5D}" sibTransId="{F3977B0B-8B64-470C-887B-B72F897A92B3}"/>
    <dgm:cxn modelId="{9A90ED4B-C12A-4A16-ACDA-2E0C5437B4D0}" type="presOf" srcId="{34C1FDF6-0C72-4012-94CE-5BC8ADBAE314}" destId="{D17B22D6-E3BA-461B-9092-E0387AD2A209}" srcOrd="0" destOrd="0" presId="urn:microsoft.com/office/officeart/2016/7/layout/VerticalSolidActionList"/>
    <dgm:cxn modelId="{7009F477-D699-4DF8-87F0-DE173578D950}" srcId="{2A1B0BA2-8E5D-4C4A-A683-EE454D8C09BC}" destId="{8C3BDE3D-C286-4FCE-8F67-303E7389A26D}" srcOrd="0" destOrd="0" parTransId="{0A4B0B2F-52C3-4B27-97E5-BD6C004D697B}" sibTransId="{1261C89F-9B28-4185-AEA8-BDD9B954DAB3}"/>
    <dgm:cxn modelId="{69F65458-EDAC-48BD-BC26-9EB833ECD278}" type="presOf" srcId="{8367D79D-7C13-48A6-9E92-D3679828660A}" destId="{D56AA4DB-C8A2-4911-BCEA-CB4C18BF40DD}" srcOrd="0" destOrd="0" presId="urn:microsoft.com/office/officeart/2016/7/layout/VerticalSolidActionList"/>
    <dgm:cxn modelId="{BFF24C92-1048-405F-B6DA-7D38CEFEE1E4}" type="presOf" srcId="{2A1B0BA2-8E5D-4C4A-A683-EE454D8C09BC}" destId="{C5D9E44C-13E9-4C7C-B5CA-5035EDB7CF02}" srcOrd="0" destOrd="0" presId="urn:microsoft.com/office/officeart/2016/7/layout/VerticalSolidActionList"/>
    <dgm:cxn modelId="{D70F3E93-CAD6-4797-B30C-FDD9CC80B78D}" srcId="{59F54210-7294-4757-ACFE-48C5BE505DF7}" destId="{3D11C22A-BE2D-4F37-A922-20BA1E417BD0}" srcOrd="0" destOrd="0" parTransId="{6C33815E-C937-43DD-B3C5-99CDD71EFD0E}" sibTransId="{F845C382-56CA-420C-87F7-6A383C752D17}"/>
    <dgm:cxn modelId="{001FCBA8-EF87-4971-9414-0E5DD4F724BD}" srcId="{AF09E182-98C1-4A74-843C-65F56419B166}" destId="{1C6088E6-BBAC-4FAA-9C28-41F2D639C7BB}" srcOrd="1" destOrd="0" parTransId="{A08DE9B0-158B-486F-953E-7AACC491A2FA}" sibTransId="{FCF45185-FFF3-4F63-AC55-B33D6FD7EB30}"/>
    <dgm:cxn modelId="{42F8D0AD-C2A3-4ED3-AA41-57348B28E186}" srcId="{AF09E182-98C1-4A74-843C-65F56419B166}" destId="{34C1FDF6-0C72-4012-94CE-5BC8ADBAE314}" srcOrd="3" destOrd="0" parTransId="{1FF58C8B-3E63-4201-A23B-B670ED9E704C}" sibTransId="{932C918B-6665-4390-AFCE-D90A28263190}"/>
    <dgm:cxn modelId="{BABEF8AD-AAF8-42D1-A59E-DC5B99777FF1}" type="presOf" srcId="{5AAE7056-14DF-45DC-8AD3-4CBE03B1DE2C}" destId="{9C7D08BB-E5A0-4EDD-8F4A-4A6259FF494D}" srcOrd="0" destOrd="0" presId="urn:microsoft.com/office/officeart/2016/7/layout/VerticalSolidActionList"/>
    <dgm:cxn modelId="{0EFE5EB1-B2F2-41F5-8123-B48A6FA9BB13}" type="presOf" srcId="{AF09E182-98C1-4A74-843C-65F56419B166}" destId="{33F56312-FC8F-440C-9960-864920054040}" srcOrd="0" destOrd="0" presId="urn:microsoft.com/office/officeart/2016/7/layout/VerticalSolidActionList"/>
    <dgm:cxn modelId="{81A431B7-3173-4C39-A21B-88F949378F1C}" type="presOf" srcId="{8B9097A9-3AAA-4088-BBD1-537726811879}" destId="{2040BEEB-EEB6-442D-B40F-DD1D915D76FB}" srcOrd="0" destOrd="0" presId="urn:microsoft.com/office/officeart/2016/7/layout/VerticalSolidActionList"/>
    <dgm:cxn modelId="{906EF5BD-A5D3-4CC7-BDBC-11C196760DE2}" type="presOf" srcId="{81793B5B-38B3-4EC9-86B5-577DF2A10E69}" destId="{A5DFF214-5BE0-4973-9C61-AD5C59420B62}" srcOrd="0" destOrd="0" presId="urn:microsoft.com/office/officeart/2016/7/layout/VerticalSolidActionList"/>
    <dgm:cxn modelId="{1B627CD7-3EBC-4521-B500-7FAC3E167348}" type="presOf" srcId="{8C3BDE3D-C286-4FCE-8F67-303E7389A26D}" destId="{C5D9E44C-13E9-4C7C-B5CA-5035EDB7CF02}" srcOrd="0" destOrd="1" presId="urn:microsoft.com/office/officeart/2016/7/layout/VerticalSolidActionList"/>
    <dgm:cxn modelId="{8405A8E7-044A-42C5-92E5-A3C8B2908909}" srcId="{AF09E182-98C1-4A74-843C-65F56419B166}" destId="{59F54210-7294-4757-ACFE-48C5BE505DF7}" srcOrd="2" destOrd="0" parTransId="{AF4556B0-253F-4E4E-8876-5531DC6D2217}" sibTransId="{549920AE-DDD2-4190-91B8-4A6BC67D844E}"/>
    <dgm:cxn modelId="{BA32EAF7-68B6-41E0-B00A-036F5FB93836}" srcId="{8367D79D-7C13-48A6-9E92-D3679828660A}" destId="{5AAE7056-14DF-45DC-8AD3-4CBE03B1DE2C}" srcOrd="0" destOrd="0" parTransId="{F65E1089-6388-4171-9CB5-ABD1D438A14E}" sibTransId="{D712FB2D-AA08-46A7-BAC6-114E0D17B4DE}"/>
    <dgm:cxn modelId="{8B1D63FF-7EF7-423F-B322-26C9ED9994DE}" type="presOf" srcId="{1C6088E6-BBAC-4FAA-9C28-41F2D639C7BB}" destId="{D81F1666-3A61-482A-8A1E-8EF1EF74F152}" srcOrd="0" destOrd="0" presId="urn:microsoft.com/office/officeart/2016/7/layout/VerticalSolidActionList"/>
    <dgm:cxn modelId="{D5288E9C-AD68-43C4-88A4-EDCAAE7D58EC}" type="presParOf" srcId="{33F56312-FC8F-440C-9960-864920054040}" destId="{41928859-5EB1-4D1A-A0C3-D971D599E08F}" srcOrd="0" destOrd="0" presId="urn:microsoft.com/office/officeart/2016/7/layout/VerticalSolidActionList"/>
    <dgm:cxn modelId="{AEAF5710-01ED-4C5C-973E-5F86EF4EBF19}" type="presParOf" srcId="{41928859-5EB1-4D1A-A0C3-D971D599E08F}" destId="{D56AA4DB-C8A2-4911-BCEA-CB4C18BF40DD}" srcOrd="0" destOrd="0" presId="urn:microsoft.com/office/officeart/2016/7/layout/VerticalSolidActionList"/>
    <dgm:cxn modelId="{D56D2271-AAF2-4A69-9919-A2FFA5F1B3BF}" type="presParOf" srcId="{41928859-5EB1-4D1A-A0C3-D971D599E08F}" destId="{9C7D08BB-E5A0-4EDD-8F4A-4A6259FF494D}" srcOrd="1" destOrd="0" presId="urn:microsoft.com/office/officeart/2016/7/layout/VerticalSolidActionList"/>
    <dgm:cxn modelId="{1D2E624A-A605-4877-9D4C-36DE20C5C406}" type="presParOf" srcId="{33F56312-FC8F-440C-9960-864920054040}" destId="{8132811E-2613-4293-966B-1FD0E8383CE3}" srcOrd="1" destOrd="0" presId="urn:microsoft.com/office/officeart/2016/7/layout/VerticalSolidActionList"/>
    <dgm:cxn modelId="{D0905E0A-71A9-4B39-8AEB-E96A2C1C1C25}" type="presParOf" srcId="{33F56312-FC8F-440C-9960-864920054040}" destId="{669E38AD-5A9D-40E3-8313-5DB2F4144BAF}" srcOrd="2" destOrd="0" presId="urn:microsoft.com/office/officeart/2016/7/layout/VerticalSolidActionList"/>
    <dgm:cxn modelId="{F88EB289-D352-43A8-9523-CC42DBA766FF}" type="presParOf" srcId="{669E38AD-5A9D-40E3-8313-5DB2F4144BAF}" destId="{D81F1666-3A61-482A-8A1E-8EF1EF74F152}" srcOrd="0" destOrd="0" presId="urn:microsoft.com/office/officeart/2016/7/layout/VerticalSolidActionList"/>
    <dgm:cxn modelId="{327C8712-AD86-40E5-957D-58A1BE77748A}" type="presParOf" srcId="{669E38AD-5A9D-40E3-8313-5DB2F4144BAF}" destId="{C5D9E44C-13E9-4C7C-B5CA-5035EDB7CF02}" srcOrd="1" destOrd="0" presId="urn:microsoft.com/office/officeart/2016/7/layout/VerticalSolidActionList"/>
    <dgm:cxn modelId="{05A8828B-6318-488B-B095-50D9E01ACF28}" type="presParOf" srcId="{33F56312-FC8F-440C-9960-864920054040}" destId="{1854E95B-3A35-48C5-AFA0-759A9D07D5B5}" srcOrd="3" destOrd="0" presId="urn:microsoft.com/office/officeart/2016/7/layout/VerticalSolidActionList"/>
    <dgm:cxn modelId="{27B1202D-55FB-48DD-A569-E63EDB494DD4}" type="presParOf" srcId="{33F56312-FC8F-440C-9960-864920054040}" destId="{A456B054-8FAA-4292-A3CF-14A31F073130}" srcOrd="4" destOrd="0" presId="urn:microsoft.com/office/officeart/2016/7/layout/VerticalSolidActionList"/>
    <dgm:cxn modelId="{EF6B0219-8C6E-4312-B986-5AFA953974EC}" type="presParOf" srcId="{A456B054-8FAA-4292-A3CF-14A31F073130}" destId="{9920C7A8-9B8F-460A-9DE3-BDD9450F7704}" srcOrd="0" destOrd="0" presId="urn:microsoft.com/office/officeart/2016/7/layout/VerticalSolidActionList"/>
    <dgm:cxn modelId="{92181C35-382D-48ED-B449-4D49B901949E}" type="presParOf" srcId="{A456B054-8FAA-4292-A3CF-14A31F073130}" destId="{94D4B1AF-C904-44A8-91CE-7F9AE14B5AAD}" srcOrd="1" destOrd="0" presId="urn:microsoft.com/office/officeart/2016/7/layout/VerticalSolidActionList"/>
    <dgm:cxn modelId="{9F33476D-3B87-4E8C-A2D8-78B26AE1D5CC}" type="presParOf" srcId="{33F56312-FC8F-440C-9960-864920054040}" destId="{EB25890F-C1BF-4515-8F20-2B79DE9BA44A}" srcOrd="5" destOrd="0" presId="urn:microsoft.com/office/officeart/2016/7/layout/VerticalSolidActionList"/>
    <dgm:cxn modelId="{73912C00-1DE2-4663-8B25-550C4E0BF798}" type="presParOf" srcId="{33F56312-FC8F-440C-9960-864920054040}" destId="{D6B0E46D-6654-45F9-9F52-66FCAB10CBDB}" srcOrd="6" destOrd="0" presId="urn:microsoft.com/office/officeart/2016/7/layout/VerticalSolidActionList"/>
    <dgm:cxn modelId="{BE4C18BF-0C7B-446B-9943-B36708212A43}" type="presParOf" srcId="{D6B0E46D-6654-45F9-9F52-66FCAB10CBDB}" destId="{D17B22D6-E3BA-461B-9092-E0387AD2A209}" srcOrd="0" destOrd="0" presId="urn:microsoft.com/office/officeart/2016/7/layout/VerticalSolidActionList"/>
    <dgm:cxn modelId="{916EE67F-D720-448C-93D1-F55EAE2FE7E3}" type="presParOf" srcId="{D6B0E46D-6654-45F9-9F52-66FCAB10CBDB}" destId="{B1D5E1A7-7698-4184-9281-BD44A4888A4A}" srcOrd="1" destOrd="0" presId="urn:microsoft.com/office/officeart/2016/7/layout/VerticalSolidActionList"/>
    <dgm:cxn modelId="{6B3F1CCD-893F-4E7D-A57C-597C24A7DD87}" type="presParOf" srcId="{33F56312-FC8F-440C-9960-864920054040}" destId="{DCBAFA34-CF0E-412C-98F3-F69E79EE846D}" srcOrd="7" destOrd="0" presId="urn:microsoft.com/office/officeart/2016/7/layout/VerticalSolidActionList"/>
    <dgm:cxn modelId="{C6F2B61B-65E6-465D-B77A-8B8C5DE97FEA}" type="presParOf" srcId="{33F56312-FC8F-440C-9960-864920054040}" destId="{E2CC8C23-7963-43A2-9EFE-580A41CE988A}" srcOrd="8" destOrd="0" presId="urn:microsoft.com/office/officeart/2016/7/layout/VerticalSolidActionList"/>
    <dgm:cxn modelId="{584953CB-62F0-455C-959A-85350CD23D0F}" type="presParOf" srcId="{E2CC8C23-7963-43A2-9EFE-580A41CE988A}" destId="{A5DFF214-5BE0-4973-9C61-AD5C59420B62}" srcOrd="0" destOrd="0" presId="urn:microsoft.com/office/officeart/2016/7/layout/VerticalSolidActionList"/>
    <dgm:cxn modelId="{5B489C9F-3BF1-4C4F-A69A-A00D3DFB80C4}" type="presParOf" srcId="{E2CC8C23-7963-43A2-9EFE-580A41CE988A}" destId="{2040BEEB-EEB6-442D-B40F-DD1D915D76FB}"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AED7DA9-B161-4812-B8C0-9D67E200A88A}"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8E75C012-D4AF-4BE2-90EB-6E5672FE56BC}">
      <dgm:prSet/>
      <dgm:spPr/>
      <dgm:t>
        <a:bodyPr/>
        <a:lstStyle/>
        <a:p>
          <a:r>
            <a:rPr lang="en-US" dirty="0"/>
            <a:t>Conferences will be scheduled October 19</a:t>
          </a:r>
          <a:r>
            <a:rPr lang="en-US" baseline="30000" dirty="0"/>
            <a:t>th</a:t>
          </a:r>
          <a:r>
            <a:rPr lang="en-US" dirty="0"/>
            <a:t>-29</a:t>
          </a:r>
          <a:r>
            <a:rPr lang="en-US" baseline="30000" dirty="0"/>
            <a:t>th</a:t>
          </a:r>
          <a:endParaRPr lang="en-US" dirty="0"/>
        </a:p>
      </dgm:t>
    </dgm:pt>
    <dgm:pt modelId="{805445B6-C660-4F58-83A8-E6ADD4A5D238}" type="parTrans" cxnId="{F64555EC-0A2E-46D9-91FA-21621E6F7CDB}">
      <dgm:prSet/>
      <dgm:spPr/>
      <dgm:t>
        <a:bodyPr/>
        <a:lstStyle/>
        <a:p>
          <a:endParaRPr lang="en-US"/>
        </a:p>
      </dgm:t>
    </dgm:pt>
    <dgm:pt modelId="{496A3A28-E0CF-4B26-A8FD-0D57EF5FFCC4}" type="sibTrans" cxnId="{F64555EC-0A2E-46D9-91FA-21621E6F7CDB}">
      <dgm:prSet/>
      <dgm:spPr/>
      <dgm:t>
        <a:bodyPr/>
        <a:lstStyle/>
        <a:p>
          <a:endParaRPr lang="en-US"/>
        </a:p>
      </dgm:t>
    </dgm:pt>
    <dgm:pt modelId="{81CB6E3A-7DDD-408C-9E4B-3631EA4B13CF}">
      <dgm:prSet/>
      <dgm:spPr/>
      <dgm:t>
        <a:bodyPr/>
        <a:lstStyle/>
        <a:p>
          <a:r>
            <a:rPr lang="en-US"/>
            <a:t>These will be offered through phone calls</a:t>
          </a:r>
        </a:p>
      </dgm:t>
    </dgm:pt>
    <dgm:pt modelId="{829A29ED-BDE0-466B-AF52-177B0C51D733}" type="parTrans" cxnId="{DADA4E07-752A-4A95-AD18-C70ED250A685}">
      <dgm:prSet/>
      <dgm:spPr/>
      <dgm:t>
        <a:bodyPr/>
        <a:lstStyle/>
        <a:p>
          <a:endParaRPr lang="en-US"/>
        </a:p>
      </dgm:t>
    </dgm:pt>
    <dgm:pt modelId="{CE555958-C337-445C-96DE-1D3EB8FC5EC2}" type="sibTrans" cxnId="{DADA4E07-752A-4A95-AD18-C70ED250A685}">
      <dgm:prSet/>
      <dgm:spPr/>
      <dgm:t>
        <a:bodyPr/>
        <a:lstStyle/>
        <a:p>
          <a:endParaRPr lang="en-US"/>
        </a:p>
      </dgm:t>
    </dgm:pt>
    <dgm:pt modelId="{D4A022A6-1B27-412C-B237-E9C22843DAD1}">
      <dgm:prSet/>
      <dgm:spPr/>
      <dgm:t>
        <a:bodyPr/>
        <a:lstStyle/>
        <a:p>
          <a:r>
            <a:rPr lang="en-US"/>
            <a:t>Your child’s teacher will contact you to set up your day and time</a:t>
          </a:r>
        </a:p>
      </dgm:t>
    </dgm:pt>
    <dgm:pt modelId="{76831439-143D-4305-B5F6-903B9515DF77}" type="parTrans" cxnId="{C2789BC6-B446-4ACF-9FAD-4D204E0A3C06}">
      <dgm:prSet/>
      <dgm:spPr/>
      <dgm:t>
        <a:bodyPr/>
        <a:lstStyle/>
        <a:p>
          <a:endParaRPr lang="en-US"/>
        </a:p>
      </dgm:t>
    </dgm:pt>
    <dgm:pt modelId="{05D3D74E-A042-4FFF-8D83-CD444A790E8B}" type="sibTrans" cxnId="{C2789BC6-B446-4ACF-9FAD-4D204E0A3C06}">
      <dgm:prSet/>
      <dgm:spPr/>
      <dgm:t>
        <a:bodyPr/>
        <a:lstStyle/>
        <a:p>
          <a:endParaRPr lang="en-US"/>
        </a:p>
      </dgm:t>
    </dgm:pt>
    <dgm:pt modelId="{AA567A5E-8E74-4392-9E57-CAA09F9B8BC0}" type="pres">
      <dgm:prSet presAssocID="{BAED7DA9-B161-4812-B8C0-9D67E200A88A}" presName="root" presStyleCnt="0">
        <dgm:presLayoutVars>
          <dgm:dir/>
          <dgm:resizeHandles val="exact"/>
        </dgm:presLayoutVars>
      </dgm:prSet>
      <dgm:spPr/>
    </dgm:pt>
    <dgm:pt modelId="{2811E170-60F2-45A5-B705-F259403FBC31}" type="pres">
      <dgm:prSet presAssocID="{8E75C012-D4AF-4BE2-90EB-6E5672FE56BC}" presName="compNode" presStyleCnt="0"/>
      <dgm:spPr/>
    </dgm:pt>
    <dgm:pt modelId="{FF2B1CAA-1AA3-43DD-A1F0-482E757F213F}" type="pres">
      <dgm:prSet presAssocID="{8E75C012-D4AF-4BE2-90EB-6E5672FE56BC}" presName="bgRect" presStyleLbl="bgShp" presStyleIdx="0" presStyleCnt="3"/>
      <dgm:spPr/>
    </dgm:pt>
    <dgm:pt modelId="{4144E2EF-E7DC-4C42-9A55-A43350078FAF}" type="pres">
      <dgm:prSet presAssocID="{8E75C012-D4AF-4BE2-90EB-6E5672FE56BC}"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aily Calendar"/>
        </a:ext>
      </dgm:extLst>
    </dgm:pt>
    <dgm:pt modelId="{7A070685-4074-404E-B46E-1C32D9E2F323}" type="pres">
      <dgm:prSet presAssocID="{8E75C012-D4AF-4BE2-90EB-6E5672FE56BC}" presName="spaceRect" presStyleCnt="0"/>
      <dgm:spPr/>
    </dgm:pt>
    <dgm:pt modelId="{1F1B3797-00AE-4DA4-9B52-B91C14461A88}" type="pres">
      <dgm:prSet presAssocID="{8E75C012-D4AF-4BE2-90EB-6E5672FE56BC}" presName="parTx" presStyleLbl="revTx" presStyleIdx="0" presStyleCnt="3">
        <dgm:presLayoutVars>
          <dgm:chMax val="0"/>
          <dgm:chPref val="0"/>
        </dgm:presLayoutVars>
      </dgm:prSet>
      <dgm:spPr/>
    </dgm:pt>
    <dgm:pt modelId="{15FB6810-D15F-416A-8909-1E7E016F10CA}" type="pres">
      <dgm:prSet presAssocID="{496A3A28-E0CF-4B26-A8FD-0D57EF5FFCC4}" presName="sibTrans" presStyleCnt="0"/>
      <dgm:spPr/>
    </dgm:pt>
    <dgm:pt modelId="{EEC9C253-E446-4655-96D0-EF55B8304CB0}" type="pres">
      <dgm:prSet presAssocID="{81CB6E3A-7DDD-408C-9E4B-3631EA4B13CF}" presName="compNode" presStyleCnt="0"/>
      <dgm:spPr/>
    </dgm:pt>
    <dgm:pt modelId="{05A2B8D1-B64F-4502-8B94-08F2FF30D6B5}" type="pres">
      <dgm:prSet presAssocID="{81CB6E3A-7DDD-408C-9E4B-3631EA4B13CF}" presName="bgRect" presStyleLbl="bgShp" presStyleIdx="1" presStyleCnt="3"/>
      <dgm:spPr/>
    </dgm:pt>
    <dgm:pt modelId="{E7D93803-983A-4208-A31D-80153E67BFEA}" type="pres">
      <dgm:prSet presAssocID="{81CB6E3A-7DDD-408C-9E4B-3631EA4B13C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eceiver"/>
        </a:ext>
      </dgm:extLst>
    </dgm:pt>
    <dgm:pt modelId="{5D25C2D0-642E-44D5-A2BB-A8006018D901}" type="pres">
      <dgm:prSet presAssocID="{81CB6E3A-7DDD-408C-9E4B-3631EA4B13CF}" presName="spaceRect" presStyleCnt="0"/>
      <dgm:spPr/>
    </dgm:pt>
    <dgm:pt modelId="{B05A1D01-0004-439F-B5EE-589D56BCD857}" type="pres">
      <dgm:prSet presAssocID="{81CB6E3A-7DDD-408C-9E4B-3631EA4B13CF}" presName="parTx" presStyleLbl="revTx" presStyleIdx="1" presStyleCnt="3">
        <dgm:presLayoutVars>
          <dgm:chMax val="0"/>
          <dgm:chPref val="0"/>
        </dgm:presLayoutVars>
      </dgm:prSet>
      <dgm:spPr/>
    </dgm:pt>
    <dgm:pt modelId="{189AEE08-ECDA-40E7-A16E-DD792C3FDC7B}" type="pres">
      <dgm:prSet presAssocID="{CE555958-C337-445C-96DE-1D3EB8FC5EC2}" presName="sibTrans" presStyleCnt="0"/>
      <dgm:spPr/>
    </dgm:pt>
    <dgm:pt modelId="{B5A9FC52-0030-49C3-8A9E-52BDD0536586}" type="pres">
      <dgm:prSet presAssocID="{D4A022A6-1B27-412C-B237-E9C22843DAD1}" presName="compNode" presStyleCnt="0"/>
      <dgm:spPr/>
    </dgm:pt>
    <dgm:pt modelId="{C0C604F5-BDE6-4D95-865D-48698F428C0C}" type="pres">
      <dgm:prSet presAssocID="{D4A022A6-1B27-412C-B237-E9C22843DAD1}" presName="bgRect" presStyleLbl="bgShp" presStyleIdx="2" presStyleCnt="3"/>
      <dgm:spPr/>
    </dgm:pt>
    <dgm:pt modelId="{B661C01A-A97C-47AA-8A4B-0D04ABDF06DB}" type="pres">
      <dgm:prSet presAssocID="{D4A022A6-1B27-412C-B237-E9C22843DAD1}"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arent and Child"/>
        </a:ext>
      </dgm:extLst>
    </dgm:pt>
    <dgm:pt modelId="{CF6A068E-E7AA-4995-BAAF-C975A5949F77}" type="pres">
      <dgm:prSet presAssocID="{D4A022A6-1B27-412C-B237-E9C22843DAD1}" presName="spaceRect" presStyleCnt="0"/>
      <dgm:spPr/>
    </dgm:pt>
    <dgm:pt modelId="{9D3B7D77-0587-465F-ACB1-3A9BA37D538B}" type="pres">
      <dgm:prSet presAssocID="{D4A022A6-1B27-412C-B237-E9C22843DAD1}" presName="parTx" presStyleLbl="revTx" presStyleIdx="2" presStyleCnt="3">
        <dgm:presLayoutVars>
          <dgm:chMax val="0"/>
          <dgm:chPref val="0"/>
        </dgm:presLayoutVars>
      </dgm:prSet>
      <dgm:spPr/>
    </dgm:pt>
  </dgm:ptLst>
  <dgm:cxnLst>
    <dgm:cxn modelId="{DADA4E07-752A-4A95-AD18-C70ED250A685}" srcId="{BAED7DA9-B161-4812-B8C0-9D67E200A88A}" destId="{81CB6E3A-7DDD-408C-9E4B-3631EA4B13CF}" srcOrd="1" destOrd="0" parTransId="{829A29ED-BDE0-466B-AF52-177B0C51D733}" sibTransId="{CE555958-C337-445C-96DE-1D3EB8FC5EC2}"/>
    <dgm:cxn modelId="{91D2B035-EFD8-4976-95EC-19B72A3BB571}" type="presOf" srcId="{8E75C012-D4AF-4BE2-90EB-6E5672FE56BC}" destId="{1F1B3797-00AE-4DA4-9B52-B91C14461A88}" srcOrd="0" destOrd="0" presId="urn:microsoft.com/office/officeart/2018/2/layout/IconVerticalSolidList"/>
    <dgm:cxn modelId="{22211E3F-B555-42D9-9D7C-81320DAE545A}" type="presOf" srcId="{BAED7DA9-B161-4812-B8C0-9D67E200A88A}" destId="{AA567A5E-8E74-4392-9E57-CAA09F9B8BC0}" srcOrd="0" destOrd="0" presId="urn:microsoft.com/office/officeart/2018/2/layout/IconVerticalSolidList"/>
    <dgm:cxn modelId="{AF2C0D46-8AB8-46D9-98D9-83BB97FA7A11}" type="presOf" srcId="{D4A022A6-1B27-412C-B237-E9C22843DAD1}" destId="{9D3B7D77-0587-465F-ACB1-3A9BA37D538B}" srcOrd="0" destOrd="0" presId="urn:microsoft.com/office/officeart/2018/2/layout/IconVerticalSolidList"/>
    <dgm:cxn modelId="{4A193151-4397-44AD-AD27-7BDB6D8F4AEC}" type="presOf" srcId="{81CB6E3A-7DDD-408C-9E4B-3631EA4B13CF}" destId="{B05A1D01-0004-439F-B5EE-589D56BCD857}" srcOrd="0" destOrd="0" presId="urn:microsoft.com/office/officeart/2018/2/layout/IconVerticalSolidList"/>
    <dgm:cxn modelId="{C2789BC6-B446-4ACF-9FAD-4D204E0A3C06}" srcId="{BAED7DA9-B161-4812-B8C0-9D67E200A88A}" destId="{D4A022A6-1B27-412C-B237-E9C22843DAD1}" srcOrd="2" destOrd="0" parTransId="{76831439-143D-4305-B5F6-903B9515DF77}" sibTransId="{05D3D74E-A042-4FFF-8D83-CD444A790E8B}"/>
    <dgm:cxn modelId="{F64555EC-0A2E-46D9-91FA-21621E6F7CDB}" srcId="{BAED7DA9-B161-4812-B8C0-9D67E200A88A}" destId="{8E75C012-D4AF-4BE2-90EB-6E5672FE56BC}" srcOrd="0" destOrd="0" parTransId="{805445B6-C660-4F58-83A8-E6ADD4A5D238}" sibTransId="{496A3A28-E0CF-4B26-A8FD-0D57EF5FFCC4}"/>
    <dgm:cxn modelId="{8B9AA2D0-3922-49AB-9599-91C0C574948F}" type="presParOf" srcId="{AA567A5E-8E74-4392-9E57-CAA09F9B8BC0}" destId="{2811E170-60F2-45A5-B705-F259403FBC31}" srcOrd="0" destOrd="0" presId="urn:microsoft.com/office/officeart/2018/2/layout/IconVerticalSolidList"/>
    <dgm:cxn modelId="{EFD7F5AE-3066-4461-B9D8-EABFFBFF0D73}" type="presParOf" srcId="{2811E170-60F2-45A5-B705-F259403FBC31}" destId="{FF2B1CAA-1AA3-43DD-A1F0-482E757F213F}" srcOrd="0" destOrd="0" presId="urn:microsoft.com/office/officeart/2018/2/layout/IconVerticalSolidList"/>
    <dgm:cxn modelId="{6CB2913D-936B-40AE-8AE8-A17239C105F5}" type="presParOf" srcId="{2811E170-60F2-45A5-B705-F259403FBC31}" destId="{4144E2EF-E7DC-4C42-9A55-A43350078FAF}" srcOrd="1" destOrd="0" presId="urn:microsoft.com/office/officeart/2018/2/layout/IconVerticalSolidList"/>
    <dgm:cxn modelId="{D23E1BC5-4D6E-4E1F-B328-09872D5F0CA1}" type="presParOf" srcId="{2811E170-60F2-45A5-B705-F259403FBC31}" destId="{7A070685-4074-404E-B46E-1C32D9E2F323}" srcOrd="2" destOrd="0" presId="urn:microsoft.com/office/officeart/2018/2/layout/IconVerticalSolidList"/>
    <dgm:cxn modelId="{6C236A44-F240-4F08-8525-0C35797C0CDF}" type="presParOf" srcId="{2811E170-60F2-45A5-B705-F259403FBC31}" destId="{1F1B3797-00AE-4DA4-9B52-B91C14461A88}" srcOrd="3" destOrd="0" presId="urn:microsoft.com/office/officeart/2018/2/layout/IconVerticalSolidList"/>
    <dgm:cxn modelId="{B4FB2236-9DFA-47D1-949A-8ADD14C5D70A}" type="presParOf" srcId="{AA567A5E-8E74-4392-9E57-CAA09F9B8BC0}" destId="{15FB6810-D15F-416A-8909-1E7E016F10CA}" srcOrd="1" destOrd="0" presId="urn:microsoft.com/office/officeart/2018/2/layout/IconVerticalSolidList"/>
    <dgm:cxn modelId="{E25DA064-763A-4D60-BCA8-78BB11592E24}" type="presParOf" srcId="{AA567A5E-8E74-4392-9E57-CAA09F9B8BC0}" destId="{EEC9C253-E446-4655-96D0-EF55B8304CB0}" srcOrd="2" destOrd="0" presId="urn:microsoft.com/office/officeart/2018/2/layout/IconVerticalSolidList"/>
    <dgm:cxn modelId="{C31E9985-3121-459E-83D4-D16E3D59AA79}" type="presParOf" srcId="{EEC9C253-E446-4655-96D0-EF55B8304CB0}" destId="{05A2B8D1-B64F-4502-8B94-08F2FF30D6B5}" srcOrd="0" destOrd="0" presId="urn:microsoft.com/office/officeart/2018/2/layout/IconVerticalSolidList"/>
    <dgm:cxn modelId="{3905586D-6557-4616-BB87-A3F6A2DD0213}" type="presParOf" srcId="{EEC9C253-E446-4655-96D0-EF55B8304CB0}" destId="{E7D93803-983A-4208-A31D-80153E67BFEA}" srcOrd="1" destOrd="0" presId="urn:microsoft.com/office/officeart/2018/2/layout/IconVerticalSolidList"/>
    <dgm:cxn modelId="{127762DB-564C-435C-9FD7-DEBD2C10FD86}" type="presParOf" srcId="{EEC9C253-E446-4655-96D0-EF55B8304CB0}" destId="{5D25C2D0-642E-44D5-A2BB-A8006018D901}" srcOrd="2" destOrd="0" presId="urn:microsoft.com/office/officeart/2018/2/layout/IconVerticalSolidList"/>
    <dgm:cxn modelId="{113B924A-07DD-4EAB-8841-7F93DD50246A}" type="presParOf" srcId="{EEC9C253-E446-4655-96D0-EF55B8304CB0}" destId="{B05A1D01-0004-439F-B5EE-589D56BCD857}" srcOrd="3" destOrd="0" presId="urn:microsoft.com/office/officeart/2018/2/layout/IconVerticalSolidList"/>
    <dgm:cxn modelId="{64F7CE13-6776-45E8-AFEA-F269462B53FB}" type="presParOf" srcId="{AA567A5E-8E74-4392-9E57-CAA09F9B8BC0}" destId="{189AEE08-ECDA-40E7-A16E-DD792C3FDC7B}" srcOrd="3" destOrd="0" presId="urn:microsoft.com/office/officeart/2018/2/layout/IconVerticalSolidList"/>
    <dgm:cxn modelId="{82D43AF6-314E-4EA2-9B3A-C95BBB6C2F5D}" type="presParOf" srcId="{AA567A5E-8E74-4392-9E57-CAA09F9B8BC0}" destId="{B5A9FC52-0030-49C3-8A9E-52BDD0536586}" srcOrd="4" destOrd="0" presId="urn:microsoft.com/office/officeart/2018/2/layout/IconVerticalSolidList"/>
    <dgm:cxn modelId="{E379FFC9-BA59-49C7-835D-661CE6FD117A}" type="presParOf" srcId="{B5A9FC52-0030-49C3-8A9E-52BDD0536586}" destId="{C0C604F5-BDE6-4D95-865D-48698F428C0C}" srcOrd="0" destOrd="0" presId="urn:microsoft.com/office/officeart/2018/2/layout/IconVerticalSolidList"/>
    <dgm:cxn modelId="{A19EAA0A-C405-497B-8A9F-7BE151532353}" type="presParOf" srcId="{B5A9FC52-0030-49C3-8A9E-52BDD0536586}" destId="{B661C01A-A97C-47AA-8A4B-0D04ABDF06DB}" srcOrd="1" destOrd="0" presId="urn:microsoft.com/office/officeart/2018/2/layout/IconVerticalSolidList"/>
    <dgm:cxn modelId="{81D7A8FB-BB5A-4BA1-B0ED-A8D946CB9B13}" type="presParOf" srcId="{B5A9FC52-0030-49C3-8A9E-52BDD0536586}" destId="{CF6A068E-E7AA-4995-BAAF-C975A5949F77}" srcOrd="2" destOrd="0" presId="urn:microsoft.com/office/officeart/2018/2/layout/IconVerticalSolidList"/>
    <dgm:cxn modelId="{764851D1-2C8C-4F03-B07B-E55ED44E279D}" type="presParOf" srcId="{B5A9FC52-0030-49C3-8A9E-52BDD0536586}" destId="{9D3B7D77-0587-465F-ACB1-3A9BA37D538B}"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1999B8-66F7-4879-9D7F-0EC2B69C3F26}">
      <dsp:nvSpPr>
        <dsp:cNvPr id="0" name=""/>
        <dsp:cNvSpPr/>
      </dsp:nvSpPr>
      <dsp:spPr>
        <a:xfrm>
          <a:off x="0" y="683180"/>
          <a:ext cx="6489509" cy="9348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Pre-K follows the Conscious Discipline program to address the Social – Emotional needs we see.  This is a proactive program which focuses on the positive through calmness &amp; breathing techniques.</a:t>
          </a:r>
        </a:p>
      </dsp:txBody>
      <dsp:txXfrm>
        <a:off x="45635" y="728815"/>
        <a:ext cx="6398239" cy="843560"/>
      </dsp:txXfrm>
    </dsp:sp>
    <dsp:sp modelId="{3A9AAECA-D7C0-4146-B006-3E067785D8D6}">
      <dsp:nvSpPr>
        <dsp:cNvPr id="0" name=""/>
        <dsp:cNvSpPr/>
      </dsp:nvSpPr>
      <dsp:spPr>
        <a:xfrm>
          <a:off x="0" y="1666970"/>
          <a:ext cx="6489509" cy="93483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dirty="0"/>
            <a:t>SJCSD Pre-K also relies on Sanford Harmony small-group sessions which assist children in understanding their big emotions.</a:t>
          </a:r>
        </a:p>
      </dsp:txBody>
      <dsp:txXfrm>
        <a:off x="45635" y="1712605"/>
        <a:ext cx="6398239" cy="843560"/>
      </dsp:txXfrm>
    </dsp:sp>
    <dsp:sp modelId="{292E6FE2-C58F-4C13-B400-1D576A13DFB7}">
      <dsp:nvSpPr>
        <dsp:cNvPr id="0" name=""/>
        <dsp:cNvSpPr/>
      </dsp:nvSpPr>
      <dsp:spPr>
        <a:xfrm>
          <a:off x="0" y="2650760"/>
          <a:ext cx="6489509" cy="93483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Our Pre-K students help to establish the rules in each of our classrooms, and we review them every day.</a:t>
          </a:r>
        </a:p>
      </dsp:txBody>
      <dsp:txXfrm>
        <a:off x="45635" y="2696395"/>
        <a:ext cx="6398239" cy="843560"/>
      </dsp:txXfrm>
    </dsp:sp>
    <dsp:sp modelId="{E545A8EA-83AB-49F4-83AA-60AF4FD145A2}">
      <dsp:nvSpPr>
        <dsp:cNvPr id="0" name=""/>
        <dsp:cNvSpPr/>
      </dsp:nvSpPr>
      <dsp:spPr>
        <a:xfrm>
          <a:off x="0" y="3634550"/>
          <a:ext cx="6489509" cy="93483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US" sz="1700" kern="1200"/>
            <a:t>Communication occurs through our daily behavior folders and the Ready Rosie App.  Parents are welcome to call or email as well </a:t>
          </a:r>
          <a:r>
            <a:rPr lang="en-US" sz="1700" kern="1200">
              <a:sym typeface="Wingdings" panose="05000000000000000000" pitchFamily="2" charset="2"/>
            </a:rPr>
            <a:t></a:t>
          </a:r>
          <a:endParaRPr lang="en-US" sz="1700" kern="1200"/>
        </a:p>
      </dsp:txBody>
      <dsp:txXfrm>
        <a:off x="45635" y="3680185"/>
        <a:ext cx="6398239" cy="8435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36F7FC-FA62-44F4-B2AD-329982B34143}">
      <dsp:nvSpPr>
        <dsp:cNvPr id="0" name=""/>
        <dsp:cNvSpPr/>
      </dsp:nvSpPr>
      <dsp:spPr>
        <a:xfrm>
          <a:off x="0" y="0"/>
          <a:ext cx="684871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8660665-FE9C-4C48-AC1C-4B6101590AFB}">
      <dsp:nvSpPr>
        <dsp:cNvPr id="0" name=""/>
        <dsp:cNvSpPr/>
      </dsp:nvSpPr>
      <dsp:spPr>
        <a:xfrm>
          <a:off x="0" y="0"/>
          <a:ext cx="6848715" cy="12424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Typical paper packets of homework are not developmentally appropriate for our 3- &amp; 4-year-old students, as deemed by the NAEYC (National Association for the Education of Young Children).</a:t>
          </a:r>
        </a:p>
      </dsp:txBody>
      <dsp:txXfrm>
        <a:off x="0" y="0"/>
        <a:ext cx="6848715" cy="1242441"/>
      </dsp:txXfrm>
    </dsp:sp>
    <dsp:sp modelId="{B98BC531-F3E4-4724-9004-C6DCE8B65191}">
      <dsp:nvSpPr>
        <dsp:cNvPr id="0" name=""/>
        <dsp:cNvSpPr/>
      </dsp:nvSpPr>
      <dsp:spPr>
        <a:xfrm>
          <a:off x="0" y="1242441"/>
          <a:ext cx="6848715"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48E3515-1492-484C-B884-CA3131A31127}">
      <dsp:nvSpPr>
        <dsp:cNvPr id="0" name=""/>
        <dsp:cNvSpPr/>
      </dsp:nvSpPr>
      <dsp:spPr>
        <a:xfrm>
          <a:off x="0" y="1242441"/>
          <a:ext cx="6848715" cy="12424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a:t>Pre-K Teachers are able to send family-oriented activities to your email weekly through the Ready Rosie App.</a:t>
          </a:r>
        </a:p>
      </dsp:txBody>
      <dsp:txXfrm>
        <a:off x="0" y="1242441"/>
        <a:ext cx="6848715" cy="124244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7D08BB-E5A0-4EDD-8F4A-4A6259FF494D}">
      <dsp:nvSpPr>
        <dsp:cNvPr id="0" name=""/>
        <dsp:cNvSpPr/>
      </dsp:nvSpPr>
      <dsp:spPr>
        <a:xfrm>
          <a:off x="1252728" y="2392"/>
          <a:ext cx="5010912" cy="1049599"/>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7226" tIns="266598" rIns="97226" bIns="266598" numCol="1" spcCol="1270" anchor="ctr" anchorCtr="0">
          <a:noAutofit/>
        </a:bodyPr>
        <a:lstStyle/>
        <a:p>
          <a:pPr marL="0" lvl="0" indent="0" algn="l" defTabSz="533400">
            <a:lnSpc>
              <a:spcPct val="90000"/>
            </a:lnSpc>
            <a:spcBef>
              <a:spcPct val="0"/>
            </a:spcBef>
            <a:spcAft>
              <a:spcPct val="35000"/>
            </a:spcAft>
            <a:buNone/>
          </a:pPr>
          <a:r>
            <a:rPr lang="en-US" sz="1200" kern="1200"/>
            <a:t>Ask specific questions about school</a:t>
          </a:r>
        </a:p>
      </dsp:txBody>
      <dsp:txXfrm>
        <a:off x="1252728" y="2392"/>
        <a:ext cx="5010912" cy="1049599"/>
      </dsp:txXfrm>
    </dsp:sp>
    <dsp:sp modelId="{D56AA4DB-C8A2-4911-BCEA-CB4C18BF40DD}">
      <dsp:nvSpPr>
        <dsp:cNvPr id="0" name=""/>
        <dsp:cNvSpPr/>
      </dsp:nvSpPr>
      <dsp:spPr>
        <a:xfrm>
          <a:off x="0" y="2392"/>
          <a:ext cx="1252728" cy="1049599"/>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290" tIns="103677" rIns="66290" bIns="103677" numCol="1" spcCol="1270" anchor="ctr" anchorCtr="0">
          <a:noAutofit/>
        </a:bodyPr>
        <a:lstStyle/>
        <a:p>
          <a:pPr marL="0" lvl="0" indent="0" algn="ctr" defTabSz="666750">
            <a:lnSpc>
              <a:spcPct val="90000"/>
            </a:lnSpc>
            <a:spcBef>
              <a:spcPct val="0"/>
            </a:spcBef>
            <a:spcAft>
              <a:spcPct val="35000"/>
            </a:spcAft>
            <a:buNone/>
          </a:pPr>
          <a:r>
            <a:rPr lang="en-US" sz="1500" kern="1200"/>
            <a:t>Ask</a:t>
          </a:r>
        </a:p>
      </dsp:txBody>
      <dsp:txXfrm>
        <a:off x="0" y="2392"/>
        <a:ext cx="1252728" cy="1049599"/>
      </dsp:txXfrm>
    </dsp:sp>
    <dsp:sp modelId="{C5D9E44C-13E9-4C7C-B5CA-5035EDB7CF02}">
      <dsp:nvSpPr>
        <dsp:cNvPr id="0" name=""/>
        <dsp:cNvSpPr/>
      </dsp:nvSpPr>
      <dsp:spPr>
        <a:xfrm>
          <a:off x="1252728" y="1114968"/>
          <a:ext cx="5010912" cy="1049599"/>
        </a:xfrm>
        <a:prstGeom prst="rect">
          <a:avLst/>
        </a:prstGeom>
        <a:solidFill>
          <a:schemeClr val="accent2">
            <a:tint val="40000"/>
            <a:alpha val="90000"/>
            <a:hueOff val="-212306"/>
            <a:satOff val="-18836"/>
            <a:lumOff val="-192"/>
            <a:alphaOff val="0"/>
          </a:schemeClr>
        </a:solidFill>
        <a:ln w="12700" cap="flat" cmpd="sng" algn="ctr">
          <a:solidFill>
            <a:schemeClr val="accent2">
              <a:tint val="40000"/>
              <a:alpha val="90000"/>
              <a:hueOff val="-212306"/>
              <a:satOff val="-18836"/>
              <a:lumOff val="-19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7226" tIns="266598" rIns="97226" bIns="266598" numCol="1" spcCol="1270" anchor="t" anchorCtr="0">
          <a:noAutofit/>
        </a:bodyPr>
        <a:lstStyle/>
        <a:p>
          <a:pPr marL="0" lvl="0" indent="0" algn="l" defTabSz="533400">
            <a:lnSpc>
              <a:spcPct val="90000"/>
            </a:lnSpc>
            <a:spcBef>
              <a:spcPct val="0"/>
            </a:spcBef>
            <a:spcAft>
              <a:spcPct val="35000"/>
            </a:spcAft>
            <a:buNone/>
          </a:pPr>
          <a:r>
            <a:rPr lang="en-US" sz="1200" kern="1200"/>
            <a:t>Please honor school time and try to schedule important events accordingly</a:t>
          </a:r>
        </a:p>
        <a:p>
          <a:pPr marL="57150" lvl="1" indent="-57150" algn="l" defTabSz="400050">
            <a:lnSpc>
              <a:spcPct val="90000"/>
            </a:lnSpc>
            <a:spcBef>
              <a:spcPct val="0"/>
            </a:spcBef>
            <a:spcAft>
              <a:spcPct val="15000"/>
            </a:spcAft>
            <a:buChar char="•"/>
          </a:pPr>
          <a:r>
            <a:rPr lang="en-US" sz="900" kern="1200"/>
            <a:t>-Doctor’s appointments, family events, sports</a:t>
          </a:r>
        </a:p>
      </dsp:txBody>
      <dsp:txXfrm>
        <a:off x="1252728" y="1114968"/>
        <a:ext cx="5010912" cy="1049599"/>
      </dsp:txXfrm>
    </dsp:sp>
    <dsp:sp modelId="{D81F1666-3A61-482A-8A1E-8EF1EF74F152}">
      <dsp:nvSpPr>
        <dsp:cNvPr id="0" name=""/>
        <dsp:cNvSpPr/>
      </dsp:nvSpPr>
      <dsp:spPr>
        <a:xfrm>
          <a:off x="0" y="1114968"/>
          <a:ext cx="1252728" cy="1049599"/>
        </a:xfrm>
        <a:prstGeom prst="rect">
          <a:avLst/>
        </a:prstGeom>
        <a:solidFill>
          <a:schemeClr val="accent2">
            <a:hueOff val="-363841"/>
            <a:satOff val="-20982"/>
            <a:lumOff val="2157"/>
            <a:alphaOff val="0"/>
          </a:schemeClr>
        </a:solidFill>
        <a:ln w="12700" cap="flat" cmpd="sng" algn="ctr">
          <a:solidFill>
            <a:schemeClr val="accent2">
              <a:hueOff val="-363841"/>
              <a:satOff val="-20982"/>
              <a:lumOff val="215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290" tIns="103677" rIns="66290" bIns="103677" numCol="1" spcCol="1270" anchor="ctr" anchorCtr="0">
          <a:noAutofit/>
        </a:bodyPr>
        <a:lstStyle/>
        <a:p>
          <a:pPr marL="0" lvl="0" indent="0" algn="ctr" defTabSz="666750">
            <a:lnSpc>
              <a:spcPct val="90000"/>
            </a:lnSpc>
            <a:spcBef>
              <a:spcPct val="0"/>
            </a:spcBef>
            <a:spcAft>
              <a:spcPct val="35000"/>
            </a:spcAft>
            <a:buNone/>
          </a:pPr>
          <a:r>
            <a:rPr lang="en-US" sz="1500" kern="1200"/>
            <a:t>Honor</a:t>
          </a:r>
        </a:p>
      </dsp:txBody>
      <dsp:txXfrm>
        <a:off x="0" y="1114968"/>
        <a:ext cx="1252728" cy="1049599"/>
      </dsp:txXfrm>
    </dsp:sp>
    <dsp:sp modelId="{94D4B1AF-C904-44A8-91CE-7F9AE14B5AAD}">
      <dsp:nvSpPr>
        <dsp:cNvPr id="0" name=""/>
        <dsp:cNvSpPr/>
      </dsp:nvSpPr>
      <dsp:spPr>
        <a:xfrm>
          <a:off x="1252728" y="2227544"/>
          <a:ext cx="5010912" cy="1049599"/>
        </a:xfrm>
        <a:prstGeom prst="rect">
          <a:avLst/>
        </a:prstGeom>
        <a:solidFill>
          <a:schemeClr val="accent2">
            <a:tint val="40000"/>
            <a:alpha val="90000"/>
            <a:hueOff val="-424613"/>
            <a:satOff val="-37673"/>
            <a:lumOff val="-385"/>
            <a:alphaOff val="0"/>
          </a:schemeClr>
        </a:solidFill>
        <a:ln w="12700" cap="flat" cmpd="sng" algn="ctr">
          <a:solidFill>
            <a:schemeClr val="accent2">
              <a:tint val="40000"/>
              <a:alpha val="90000"/>
              <a:hueOff val="-424613"/>
              <a:satOff val="-37673"/>
              <a:lumOff val="-38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7226" tIns="266598" rIns="97226" bIns="266598" numCol="1" spcCol="1270" anchor="ctr" anchorCtr="0">
          <a:noAutofit/>
        </a:bodyPr>
        <a:lstStyle/>
        <a:p>
          <a:pPr marL="0" lvl="0" indent="0" algn="l" defTabSz="533400">
            <a:lnSpc>
              <a:spcPct val="90000"/>
            </a:lnSpc>
            <a:spcBef>
              <a:spcPct val="0"/>
            </a:spcBef>
            <a:spcAft>
              <a:spcPct val="35000"/>
            </a:spcAft>
            <a:buNone/>
          </a:pPr>
          <a:r>
            <a:rPr lang="en-US" sz="1200" kern="1200" dirty="0"/>
            <a:t>Support by following up with responsibilities at home</a:t>
          </a:r>
        </a:p>
      </dsp:txBody>
      <dsp:txXfrm>
        <a:off x="1252728" y="2227544"/>
        <a:ext cx="5010912" cy="1049599"/>
      </dsp:txXfrm>
    </dsp:sp>
    <dsp:sp modelId="{9920C7A8-9B8F-460A-9DE3-BDD9450F7704}">
      <dsp:nvSpPr>
        <dsp:cNvPr id="0" name=""/>
        <dsp:cNvSpPr/>
      </dsp:nvSpPr>
      <dsp:spPr>
        <a:xfrm>
          <a:off x="0" y="2227544"/>
          <a:ext cx="1252728" cy="1049599"/>
        </a:xfrm>
        <a:prstGeom prst="rect">
          <a:avLst/>
        </a:prstGeom>
        <a:solidFill>
          <a:schemeClr val="accent2">
            <a:hueOff val="-727682"/>
            <a:satOff val="-41964"/>
            <a:lumOff val="4314"/>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290" tIns="103677" rIns="66290" bIns="103677" numCol="1" spcCol="1270" anchor="ctr" anchorCtr="0">
          <a:noAutofit/>
        </a:bodyPr>
        <a:lstStyle/>
        <a:p>
          <a:pPr marL="0" lvl="0" indent="0" algn="ctr" defTabSz="666750">
            <a:lnSpc>
              <a:spcPct val="90000"/>
            </a:lnSpc>
            <a:spcBef>
              <a:spcPct val="0"/>
            </a:spcBef>
            <a:spcAft>
              <a:spcPct val="35000"/>
            </a:spcAft>
            <a:buNone/>
          </a:pPr>
          <a:r>
            <a:rPr lang="en-US" sz="1500" kern="1200"/>
            <a:t>Support</a:t>
          </a:r>
        </a:p>
      </dsp:txBody>
      <dsp:txXfrm>
        <a:off x="0" y="2227544"/>
        <a:ext cx="1252728" cy="1049599"/>
      </dsp:txXfrm>
    </dsp:sp>
    <dsp:sp modelId="{B1D5E1A7-7698-4184-9281-BD44A4888A4A}">
      <dsp:nvSpPr>
        <dsp:cNvPr id="0" name=""/>
        <dsp:cNvSpPr/>
      </dsp:nvSpPr>
      <dsp:spPr>
        <a:xfrm>
          <a:off x="1252728" y="3340119"/>
          <a:ext cx="5010912" cy="1049599"/>
        </a:xfrm>
        <a:prstGeom prst="rect">
          <a:avLst/>
        </a:prstGeom>
        <a:solidFill>
          <a:schemeClr val="accent2">
            <a:tint val="40000"/>
            <a:alpha val="90000"/>
            <a:hueOff val="-636919"/>
            <a:satOff val="-56510"/>
            <a:lumOff val="-577"/>
            <a:alphaOff val="0"/>
          </a:schemeClr>
        </a:solidFill>
        <a:ln w="12700" cap="flat" cmpd="sng" algn="ctr">
          <a:solidFill>
            <a:schemeClr val="accent2">
              <a:tint val="40000"/>
              <a:alpha val="90000"/>
              <a:hueOff val="-636919"/>
              <a:satOff val="-56510"/>
              <a:lumOff val="-577"/>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7226" tIns="266598" rIns="97226" bIns="266598" numCol="1" spcCol="1270" anchor="ctr" anchorCtr="0">
          <a:noAutofit/>
        </a:bodyPr>
        <a:lstStyle/>
        <a:p>
          <a:pPr marL="0" lvl="0" indent="0" algn="l" defTabSz="533400">
            <a:lnSpc>
              <a:spcPct val="90000"/>
            </a:lnSpc>
            <a:spcBef>
              <a:spcPct val="0"/>
            </a:spcBef>
            <a:spcAft>
              <a:spcPct val="35000"/>
            </a:spcAft>
            <a:buNone/>
          </a:pPr>
          <a:r>
            <a:rPr lang="en-US" sz="1200" kern="1200"/>
            <a:t>Make school your child’s “job”</a:t>
          </a:r>
        </a:p>
      </dsp:txBody>
      <dsp:txXfrm>
        <a:off x="1252728" y="3340119"/>
        <a:ext cx="5010912" cy="1049599"/>
      </dsp:txXfrm>
    </dsp:sp>
    <dsp:sp modelId="{D17B22D6-E3BA-461B-9092-E0387AD2A209}">
      <dsp:nvSpPr>
        <dsp:cNvPr id="0" name=""/>
        <dsp:cNvSpPr/>
      </dsp:nvSpPr>
      <dsp:spPr>
        <a:xfrm>
          <a:off x="0" y="3340119"/>
          <a:ext cx="1252728" cy="1049599"/>
        </a:xfrm>
        <a:prstGeom prst="rect">
          <a:avLst/>
        </a:prstGeom>
        <a:solidFill>
          <a:schemeClr val="accent2">
            <a:hueOff val="-1091522"/>
            <a:satOff val="-62946"/>
            <a:lumOff val="6471"/>
            <a:alphaOff val="0"/>
          </a:schemeClr>
        </a:solidFill>
        <a:ln w="12700" cap="flat" cmpd="sng" algn="ctr">
          <a:solidFill>
            <a:schemeClr val="accent2">
              <a:hueOff val="-1091522"/>
              <a:satOff val="-62946"/>
              <a:lumOff val="6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290" tIns="103677" rIns="66290" bIns="103677" numCol="1" spcCol="1270" anchor="ctr" anchorCtr="0">
          <a:noAutofit/>
        </a:bodyPr>
        <a:lstStyle/>
        <a:p>
          <a:pPr marL="0" lvl="0" indent="0" algn="ctr" defTabSz="666750">
            <a:lnSpc>
              <a:spcPct val="90000"/>
            </a:lnSpc>
            <a:spcBef>
              <a:spcPct val="0"/>
            </a:spcBef>
            <a:spcAft>
              <a:spcPct val="35000"/>
            </a:spcAft>
            <a:buNone/>
          </a:pPr>
          <a:r>
            <a:rPr lang="en-US" sz="1500" kern="1200"/>
            <a:t>Make</a:t>
          </a:r>
        </a:p>
      </dsp:txBody>
      <dsp:txXfrm>
        <a:off x="0" y="3340119"/>
        <a:ext cx="1252728" cy="1049599"/>
      </dsp:txXfrm>
    </dsp:sp>
    <dsp:sp modelId="{2040BEEB-EEB6-442D-B40F-DD1D915D76FB}">
      <dsp:nvSpPr>
        <dsp:cNvPr id="0" name=""/>
        <dsp:cNvSpPr/>
      </dsp:nvSpPr>
      <dsp:spPr>
        <a:xfrm>
          <a:off x="1252728" y="4452695"/>
          <a:ext cx="5010912" cy="1049599"/>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7226" tIns="266598" rIns="97226" bIns="266598" numCol="1" spcCol="1270" anchor="ctr" anchorCtr="0">
          <a:noAutofit/>
        </a:bodyPr>
        <a:lstStyle/>
        <a:p>
          <a:pPr marL="0" lvl="0" indent="0" algn="l" defTabSz="533400">
            <a:lnSpc>
              <a:spcPct val="90000"/>
            </a:lnSpc>
            <a:spcBef>
              <a:spcPct val="0"/>
            </a:spcBef>
            <a:spcAft>
              <a:spcPct val="35000"/>
            </a:spcAft>
            <a:buNone/>
          </a:pPr>
          <a:r>
            <a:rPr lang="en-US" sz="1200" kern="1200"/>
            <a:t>Celebrate short-and long-term goals</a:t>
          </a:r>
        </a:p>
      </dsp:txBody>
      <dsp:txXfrm>
        <a:off x="1252728" y="4452695"/>
        <a:ext cx="5010912" cy="1049599"/>
      </dsp:txXfrm>
    </dsp:sp>
    <dsp:sp modelId="{A5DFF214-5BE0-4973-9C61-AD5C59420B62}">
      <dsp:nvSpPr>
        <dsp:cNvPr id="0" name=""/>
        <dsp:cNvSpPr/>
      </dsp:nvSpPr>
      <dsp:spPr>
        <a:xfrm>
          <a:off x="0" y="4452695"/>
          <a:ext cx="1252728" cy="1049599"/>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290" tIns="103677" rIns="66290" bIns="103677" numCol="1" spcCol="1270" anchor="ctr" anchorCtr="0">
          <a:noAutofit/>
        </a:bodyPr>
        <a:lstStyle/>
        <a:p>
          <a:pPr marL="0" lvl="0" indent="0" algn="ctr" defTabSz="666750">
            <a:lnSpc>
              <a:spcPct val="90000"/>
            </a:lnSpc>
            <a:spcBef>
              <a:spcPct val="0"/>
            </a:spcBef>
            <a:spcAft>
              <a:spcPct val="35000"/>
            </a:spcAft>
            <a:buNone/>
          </a:pPr>
          <a:r>
            <a:rPr lang="en-US" sz="1500" kern="1200"/>
            <a:t>Celebrate</a:t>
          </a:r>
        </a:p>
      </dsp:txBody>
      <dsp:txXfrm>
        <a:off x="0" y="4452695"/>
        <a:ext cx="1252728" cy="10495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2B1CAA-1AA3-43DD-A1F0-482E757F213F}">
      <dsp:nvSpPr>
        <dsp:cNvPr id="0" name=""/>
        <dsp:cNvSpPr/>
      </dsp:nvSpPr>
      <dsp:spPr>
        <a:xfrm>
          <a:off x="0" y="671"/>
          <a:ext cx="6263640" cy="15723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44E2EF-E7DC-4C42-9A55-A43350078FAF}">
      <dsp:nvSpPr>
        <dsp:cNvPr id="0" name=""/>
        <dsp:cNvSpPr/>
      </dsp:nvSpPr>
      <dsp:spPr>
        <a:xfrm>
          <a:off x="475646" y="354458"/>
          <a:ext cx="864811" cy="86481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F1B3797-00AE-4DA4-9B52-B91C14461A88}">
      <dsp:nvSpPr>
        <dsp:cNvPr id="0" name=""/>
        <dsp:cNvSpPr/>
      </dsp:nvSpPr>
      <dsp:spPr>
        <a:xfrm>
          <a:off x="1816103" y="671"/>
          <a:ext cx="4447536" cy="1572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411" tIns="166411" rIns="166411" bIns="166411" numCol="1" spcCol="1270" anchor="ctr" anchorCtr="0">
          <a:noAutofit/>
        </a:bodyPr>
        <a:lstStyle/>
        <a:p>
          <a:pPr marL="0" lvl="0" indent="0" algn="l" defTabSz="1111250">
            <a:lnSpc>
              <a:spcPct val="90000"/>
            </a:lnSpc>
            <a:spcBef>
              <a:spcPct val="0"/>
            </a:spcBef>
            <a:spcAft>
              <a:spcPct val="35000"/>
            </a:spcAft>
            <a:buNone/>
          </a:pPr>
          <a:r>
            <a:rPr lang="en-US" sz="2500" kern="1200" dirty="0"/>
            <a:t>Conferences will be scheduled October 19</a:t>
          </a:r>
          <a:r>
            <a:rPr lang="en-US" sz="2500" kern="1200" baseline="30000" dirty="0"/>
            <a:t>th</a:t>
          </a:r>
          <a:r>
            <a:rPr lang="en-US" sz="2500" kern="1200" dirty="0"/>
            <a:t>-29</a:t>
          </a:r>
          <a:r>
            <a:rPr lang="en-US" sz="2500" kern="1200" baseline="30000" dirty="0"/>
            <a:t>th</a:t>
          </a:r>
          <a:endParaRPr lang="en-US" sz="2500" kern="1200" dirty="0"/>
        </a:p>
      </dsp:txBody>
      <dsp:txXfrm>
        <a:off x="1816103" y="671"/>
        <a:ext cx="4447536" cy="1572384"/>
      </dsp:txXfrm>
    </dsp:sp>
    <dsp:sp modelId="{05A2B8D1-B64F-4502-8B94-08F2FF30D6B5}">
      <dsp:nvSpPr>
        <dsp:cNvPr id="0" name=""/>
        <dsp:cNvSpPr/>
      </dsp:nvSpPr>
      <dsp:spPr>
        <a:xfrm>
          <a:off x="0" y="1966151"/>
          <a:ext cx="6263640" cy="15723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D93803-983A-4208-A31D-80153E67BFEA}">
      <dsp:nvSpPr>
        <dsp:cNvPr id="0" name=""/>
        <dsp:cNvSpPr/>
      </dsp:nvSpPr>
      <dsp:spPr>
        <a:xfrm>
          <a:off x="475646" y="2319938"/>
          <a:ext cx="864811" cy="86481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05A1D01-0004-439F-B5EE-589D56BCD857}">
      <dsp:nvSpPr>
        <dsp:cNvPr id="0" name=""/>
        <dsp:cNvSpPr/>
      </dsp:nvSpPr>
      <dsp:spPr>
        <a:xfrm>
          <a:off x="1816103" y="1966151"/>
          <a:ext cx="4447536" cy="1572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411" tIns="166411" rIns="166411" bIns="166411" numCol="1" spcCol="1270" anchor="ctr" anchorCtr="0">
          <a:noAutofit/>
        </a:bodyPr>
        <a:lstStyle/>
        <a:p>
          <a:pPr marL="0" lvl="0" indent="0" algn="l" defTabSz="1111250">
            <a:lnSpc>
              <a:spcPct val="90000"/>
            </a:lnSpc>
            <a:spcBef>
              <a:spcPct val="0"/>
            </a:spcBef>
            <a:spcAft>
              <a:spcPct val="35000"/>
            </a:spcAft>
            <a:buNone/>
          </a:pPr>
          <a:r>
            <a:rPr lang="en-US" sz="2500" kern="1200"/>
            <a:t>These will be offered through phone calls</a:t>
          </a:r>
        </a:p>
      </dsp:txBody>
      <dsp:txXfrm>
        <a:off x="1816103" y="1966151"/>
        <a:ext cx="4447536" cy="1572384"/>
      </dsp:txXfrm>
    </dsp:sp>
    <dsp:sp modelId="{C0C604F5-BDE6-4D95-865D-48698F428C0C}">
      <dsp:nvSpPr>
        <dsp:cNvPr id="0" name=""/>
        <dsp:cNvSpPr/>
      </dsp:nvSpPr>
      <dsp:spPr>
        <a:xfrm>
          <a:off x="0" y="3931632"/>
          <a:ext cx="6263640" cy="1572384"/>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61C01A-A97C-47AA-8A4B-0D04ABDF06DB}">
      <dsp:nvSpPr>
        <dsp:cNvPr id="0" name=""/>
        <dsp:cNvSpPr/>
      </dsp:nvSpPr>
      <dsp:spPr>
        <a:xfrm>
          <a:off x="475646" y="4285418"/>
          <a:ext cx="864811" cy="86481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D3B7D77-0587-465F-ACB1-3A9BA37D538B}">
      <dsp:nvSpPr>
        <dsp:cNvPr id="0" name=""/>
        <dsp:cNvSpPr/>
      </dsp:nvSpPr>
      <dsp:spPr>
        <a:xfrm>
          <a:off x="1816103" y="3931632"/>
          <a:ext cx="4447536" cy="1572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411" tIns="166411" rIns="166411" bIns="166411" numCol="1" spcCol="1270" anchor="ctr" anchorCtr="0">
          <a:noAutofit/>
        </a:bodyPr>
        <a:lstStyle/>
        <a:p>
          <a:pPr marL="0" lvl="0" indent="0" algn="l" defTabSz="1111250">
            <a:lnSpc>
              <a:spcPct val="90000"/>
            </a:lnSpc>
            <a:spcBef>
              <a:spcPct val="0"/>
            </a:spcBef>
            <a:spcAft>
              <a:spcPct val="35000"/>
            </a:spcAft>
            <a:buNone/>
          </a:pPr>
          <a:r>
            <a:rPr lang="en-US" sz="2500" kern="1200"/>
            <a:t>Your child’s teacher will contact you to set up your day and time</a:t>
          </a:r>
        </a:p>
      </dsp:txBody>
      <dsp:txXfrm>
        <a:off x="1816103" y="3931632"/>
        <a:ext cx="4447536" cy="157238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0D736-4212-4872-9F08-E2D921934EE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068068-7F4E-4F70-B85A-E42C92F6C6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28B4A79-0B26-429A-8869-71155179094F}"/>
              </a:ext>
            </a:extLst>
          </p:cNvPr>
          <p:cNvSpPr>
            <a:spLocks noGrp="1"/>
          </p:cNvSpPr>
          <p:nvPr>
            <p:ph type="dt" sz="half" idx="10"/>
          </p:nvPr>
        </p:nvSpPr>
        <p:spPr/>
        <p:txBody>
          <a:bodyPr/>
          <a:lstStyle/>
          <a:p>
            <a:fld id="{5190360B-281A-4ADA-ACDD-3E8FC333C1E0}" type="datetimeFigureOut">
              <a:rPr lang="en-US" smtClean="0"/>
              <a:t>9/21/2021</a:t>
            </a:fld>
            <a:endParaRPr lang="en-US"/>
          </a:p>
        </p:txBody>
      </p:sp>
      <p:sp>
        <p:nvSpPr>
          <p:cNvPr id="5" name="Footer Placeholder 4">
            <a:extLst>
              <a:ext uri="{FF2B5EF4-FFF2-40B4-BE49-F238E27FC236}">
                <a16:creationId xmlns:a16="http://schemas.microsoft.com/office/drawing/2014/main" id="{4F93BEC8-319B-464B-A2F5-E1595EE874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7E032A-5C10-4CB4-8491-8B58181641A6}"/>
              </a:ext>
            </a:extLst>
          </p:cNvPr>
          <p:cNvSpPr>
            <a:spLocks noGrp="1"/>
          </p:cNvSpPr>
          <p:nvPr>
            <p:ph type="sldNum" sz="quarter" idx="12"/>
          </p:nvPr>
        </p:nvSpPr>
        <p:spPr/>
        <p:txBody>
          <a:bodyPr/>
          <a:lstStyle/>
          <a:p>
            <a:fld id="{2A4F0A9C-C0A7-4174-9E41-EF51F4DCC4BE}" type="slidenum">
              <a:rPr lang="en-US" smtClean="0"/>
              <a:t>‹#›</a:t>
            </a:fld>
            <a:endParaRPr lang="en-US"/>
          </a:p>
        </p:txBody>
      </p:sp>
    </p:spTree>
    <p:extLst>
      <p:ext uri="{BB962C8B-B14F-4D97-AF65-F5344CB8AC3E}">
        <p14:creationId xmlns:p14="http://schemas.microsoft.com/office/powerpoint/2010/main" val="1796826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63AC6-B16F-474C-B004-1043F933094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5B3D3B-E481-404B-A29D-F947719486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16093D-16FE-4CD3-A13C-2991DE6CC298}"/>
              </a:ext>
            </a:extLst>
          </p:cNvPr>
          <p:cNvSpPr>
            <a:spLocks noGrp="1"/>
          </p:cNvSpPr>
          <p:nvPr>
            <p:ph type="dt" sz="half" idx="10"/>
          </p:nvPr>
        </p:nvSpPr>
        <p:spPr/>
        <p:txBody>
          <a:bodyPr/>
          <a:lstStyle/>
          <a:p>
            <a:fld id="{5190360B-281A-4ADA-ACDD-3E8FC333C1E0}" type="datetimeFigureOut">
              <a:rPr lang="en-US" smtClean="0"/>
              <a:t>9/21/2021</a:t>
            </a:fld>
            <a:endParaRPr lang="en-US"/>
          </a:p>
        </p:txBody>
      </p:sp>
      <p:sp>
        <p:nvSpPr>
          <p:cNvPr id="5" name="Footer Placeholder 4">
            <a:extLst>
              <a:ext uri="{FF2B5EF4-FFF2-40B4-BE49-F238E27FC236}">
                <a16:creationId xmlns:a16="http://schemas.microsoft.com/office/drawing/2014/main" id="{6ECB778A-4BE9-4D56-8FA0-6700E96BDE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328F46-83FF-4092-8EC8-CA3708DC28B1}"/>
              </a:ext>
            </a:extLst>
          </p:cNvPr>
          <p:cNvSpPr>
            <a:spLocks noGrp="1"/>
          </p:cNvSpPr>
          <p:nvPr>
            <p:ph type="sldNum" sz="quarter" idx="12"/>
          </p:nvPr>
        </p:nvSpPr>
        <p:spPr/>
        <p:txBody>
          <a:bodyPr/>
          <a:lstStyle/>
          <a:p>
            <a:fld id="{2A4F0A9C-C0A7-4174-9E41-EF51F4DCC4BE}" type="slidenum">
              <a:rPr lang="en-US" smtClean="0"/>
              <a:t>‹#›</a:t>
            </a:fld>
            <a:endParaRPr lang="en-US"/>
          </a:p>
        </p:txBody>
      </p:sp>
    </p:spTree>
    <p:extLst>
      <p:ext uri="{BB962C8B-B14F-4D97-AF65-F5344CB8AC3E}">
        <p14:creationId xmlns:p14="http://schemas.microsoft.com/office/powerpoint/2010/main" val="106969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10C4457-3CBD-49B2-9033-90ADC85575A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450095F-D2B7-4FE9-92CD-6318FBFB2D3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A157F8-7676-4CF7-AC3E-3AE4C184ADAE}"/>
              </a:ext>
            </a:extLst>
          </p:cNvPr>
          <p:cNvSpPr>
            <a:spLocks noGrp="1"/>
          </p:cNvSpPr>
          <p:nvPr>
            <p:ph type="dt" sz="half" idx="10"/>
          </p:nvPr>
        </p:nvSpPr>
        <p:spPr/>
        <p:txBody>
          <a:bodyPr/>
          <a:lstStyle/>
          <a:p>
            <a:fld id="{5190360B-281A-4ADA-ACDD-3E8FC333C1E0}" type="datetimeFigureOut">
              <a:rPr lang="en-US" smtClean="0"/>
              <a:t>9/21/2021</a:t>
            </a:fld>
            <a:endParaRPr lang="en-US"/>
          </a:p>
        </p:txBody>
      </p:sp>
      <p:sp>
        <p:nvSpPr>
          <p:cNvPr id="5" name="Footer Placeholder 4">
            <a:extLst>
              <a:ext uri="{FF2B5EF4-FFF2-40B4-BE49-F238E27FC236}">
                <a16:creationId xmlns:a16="http://schemas.microsoft.com/office/drawing/2014/main" id="{F5A4749D-8A69-446F-9BDF-510EA8E0BD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2E1FD6-85B9-4D36-B63F-69B7022DAD23}"/>
              </a:ext>
            </a:extLst>
          </p:cNvPr>
          <p:cNvSpPr>
            <a:spLocks noGrp="1"/>
          </p:cNvSpPr>
          <p:nvPr>
            <p:ph type="sldNum" sz="quarter" idx="12"/>
          </p:nvPr>
        </p:nvSpPr>
        <p:spPr/>
        <p:txBody>
          <a:bodyPr/>
          <a:lstStyle/>
          <a:p>
            <a:fld id="{2A4F0A9C-C0A7-4174-9E41-EF51F4DCC4BE}" type="slidenum">
              <a:rPr lang="en-US" smtClean="0"/>
              <a:t>‹#›</a:t>
            </a:fld>
            <a:endParaRPr lang="en-US"/>
          </a:p>
        </p:txBody>
      </p:sp>
    </p:spTree>
    <p:extLst>
      <p:ext uri="{BB962C8B-B14F-4D97-AF65-F5344CB8AC3E}">
        <p14:creationId xmlns:p14="http://schemas.microsoft.com/office/powerpoint/2010/main" val="4098432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04902-901A-46C1-B4FD-68A377E5E6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E282AF9-9CF3-455C-8153-DD3251C5FD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36C6F6-972E-4533-99DD-F45CEC34782E}"/>
              </a:ext>
            </a:extLst>
          </p:cNvPr>
          <p:cNvSpPr>
            <a:spLocks noGrp="1"/>
          </p:cNvSpPr>
          <p:nvPr>
            <p:ph type="dt" sz="half" idx="10"/>
          </p:nvPr>
        </p:nvSpPr>
        <p:spPr/>
        <p:txBody>
          <a:bodyPr/>
          <a:lstStyle/>
          <a:p>
            <a:fld id="{5190360B-281A-4ADA-ACDD-3E8FC333C1E0}" type="datetimeFigureOut">
              <a:rPr lang="en-US" smtClean="0"/>
              <a:t>9/21/2021</a:t>
            </a:fld>
            <a:endParaRPr lang="en-US"/>
          </a:p>
        </p:txBody>
      </p:sp>
      <p:sp>
        <p:nvSpPr>
          <p:cNvPr id="5" name="Footer Placeholder 4">
            <a:extLst>
              <a:ext uri="{FF2B5EF4-FFF2-40B4-BE49-F238E27FC236}">
                <a16:creationId xmlns:a16="http://schemas.microsoft.com/office/drawing/2014/main" id="{12BD7337-6325-443B-9CCA-7D7E3023AB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D10C890-B591-4495-8E44-78C7716977CE}"/>
              </a:ext>
            </a:extLst>
          </p:cNvPr>
          <p:cNvSpPr>
            <a:spLocks noGrp="1"/>
          </p:cNvSpPr>
          <p:nvPr>
            <p:ph type="sldNum" sz="quarter" idx="12"/>
          </p:nvPr>
        </p:nvSpPr>
        <p:spPr/>
        <p:txBody>
          <a:bodyPr/>
          <a:lstStyle/>
          <a:p>
            <a:fld id="{2A4F0A9C-C0A7-4174-9E41-EF51F4DCC4BE}" type="slidenum">
              <a:rPr lang="en-US" smtClean="0"/>
              <a:t>‹#›</a:t>
            </a:fld>
            <a:endParaRPr lang="en-US"/>
          </a:p>
        </p:txBody>
      </p:sp>
    </p:spTree>
    <p:extLst>
      <p:ext uri="{BB962C8B-B14F-4D97-AF65-F5344CB8AC3E}">
        <p14:creationId xmlns:p14="http://schemas.microsoft.com/office/powerpoint/2010/main" val="1393465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27E7C-F29F-4C2F-9377-FF8FC04ADD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3C2ABAB-4623-4712-B499-412DE4707D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54B45B-0873-4270-8369-244E98FC5876}"/>
              </a:ext>
            </a:extLst>
          </p:cNvPr>
          <p:cNvSpPr>
            <a:spLocks noGrp="1"/>
          </p:cNvSpPr>
          <p:nvPr>
            <p:ph type="dt" sz="half" idx="10"/>
          </p:nvPr>
        </p:nvSpPr>
        <p:spPr/>
        <p:txBody>
          <a:bodyPr/>
          <a:lstStyle/>
          <a:p>
            <a:fld id="{5190360B-281A-4ADA-ACDD-3E8FC333C1E0}" type="datetimeFigureOut">
              <a:rPr lang="en-US" smtClean="0"/>
              <a:t>9/21/2021</a:t>
            </a:fld>
            <a:endParaRPr lang="en-US"/>
          </a:p>
        </p:txBody>
      </p:sp>
      <p:sp>
        <p:nvSpPr>
          <p:cNvPr id="5" name="Footer Placeholder 4">
            <a:extLst>
              <a:ext uri="{FF2B5EF4-FFF2-40B4-BE49-F238E27FC236}">
                <a16:creationId xmlns:a16="http://schemas.microsoft.com/office/drawing/2014/main" id="{64A647CA-9E4D-40E4-9861-879010DF23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416C40-8C27-4939-AF4E-068B7E239553}"/>
              </a:ext>
            </a:extLst>
          </p:cNvPr>
          <p:cNvSpPr>
            <a:spLocks noGrp="1"/>
          </p:cNvSpPr>
          <p:nvPr>
            <p:ph type="sldNum" sz="quarter" idx="12"/>
          </p:nvPr>
        </p:nvSpPr>
        <p:spPr/>
        <p:txBody>
          <a:bodyPr/>
          <a:lstStyle/>
          <a:p>
            <a:fld id="{2A4F0A9C-C0A7-4174-9E41-EF51F4DCC4BE}" type="slidenum">
              <a:rPr lang="en-US" smtClean="0"/>
              <a:t>‹#›</a:t>
            </a:fld>
            <a:endParaRPr lang="en-US"/>
          </a:p>
        </p:txBody>
      </p:sp>
    </p:spTree>
    <p:extLst>
      <p:ext uri="{BB962C8B-B14F-4D97-AF65-F5344CB8AC3E}">
        <p14:creationId xmlns:p14="http://schemas.microsoft.com/office/powerpoint/2010/main" val="2536873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45FC7-3C81-4037-A49B-7363A201AB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B389583-4D60-4B9C-A60F-37DC616582A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BD2BC76-DFE4-4ACC-B2C8-6D8B5D94B0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5A4992-276C-4DCF-91F9-64CF5945442A}"/>
              </a:ext>
            </a:extLst>
          </p:cNvPr>
          <p:cNvSpPr>
            <a:spLocks noGrp="1"/>
          </p:cNvSpPr>
          <p:nvPr>
            <p:ph type="dt" sz="half" idx="10"/>
          </p:nvPr>
        </p:nvSpPr>
        <p:spPr/>
        <p:txBody>
          <a:bodyPr/>
          <a:lstStyle/>
          <a:p>
            <a:fld id="{5190360B-281A-4ADA-ACDD-3E8FC333C1E0}" type="datetimeFigureOut">
              <a:rPr lang="en-US" smtClean="0"/>
              <a:t>9/21/2021</a:t>
            </a:fld>
            <a:endParaRPr lang="en-US"/>
          </a:p>
        </p:txBody>
      </p:sp>
      <p:sp>
        <p:nvSpPr>
          <p:cNvPr id="6" name="Footer Placeholder 5">
            <a:extLst>
              <a:ext uri="{FF2B5EF4-FFF2-40B4-BE49-F238E27FC236}">
                <a16:creationId xmlns:a16="http://schemas.microsoft.com/office/drawing/2014/main" id="{E93F5265-BF01-4BA2-93FC-E878421A28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12FB11-6C03-4657-9391-D920BCE01A0A}"/>
              </a:ext>
            </a:extLst>
          </p:cNvPr>
          <p:cNvSpPr>
            <a:spLocks noGrp="1"/>
          </p:cNvSpPr>
          <p:nvPr>
            <p:ph type="sldNum" sz="quarter" idx="12"/>
          </p:nvPr>
        </p:nvSpPr>
        <p:spPr/>
        <p:txBody>
          <a:bodyPr/>
          <a:lstStyle/>
          <a:p>
            <a:fld id="{2A4F0A9C-C0A7-4174-9E41-EF51F4DCC4BE}" type="slidenum">
              <a:rPr lang="en-US" smtClean="0"/>
              <a:t>‹#›</a:t>
            </a:fld>
            <a:endParaRPr lang="en-US"/>
          </a:p>
        </p:txBody>
      </p:sp>
    </p:spTree>
    <p:extLst>
      <p:ext uri="{BB962C8B-B14F-4D97-AF65-F5344CB8AC3E}">
        <p14:creationId xmlns:p14="http://schemas.microsoft.com/office/powerpoint/2010/main" val="527686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6D05B5-BCE7-42B0-950C-40D7F69C59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703DCA-88BD-420B-A361-0C5CE79B514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0544862-E26D-45D5-B893-E4A6A0AF596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F2FECB-DEE0-437A-B53F-CD5B5991AD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F2B869-AE35-4DA2-81B3-E553B78727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889CDB-3DE8-4CD7-A04A-43EC775F230E}"/>
              </a:ext>
            </a:extLst>
          </p:cNvPr>
          <p:cNvSpPr>
            <a:spLocks noGrp="1"/>
          </p:cNvSpPr>
          <p:nvPr>
            <p:ph type="dt" sz="half" idx="10"/>
          </p:nvPr>
        </p:nvSpPr>
        <p:spPr/>
        <p:txBody>
          <a:bodyPr/>
          <a:lstStyle/>
          <a:p>
            <a:fld id="{5190360B-281A-4ADA-ACDD-3E8FC333C1E0}" type="datetimeFigureOut">
              <a:rPr lang="en-US" smtClean="0"/>
              <a:t>9/21/2021</a:t>
            </a:fld>
            <a:endParaRPr lang="en-US"/>
          </a:p>
        </p:txBody>
      </p:sp>
      <p:sp>
        <p:nvSpPr>
          <p:cNvPr id="8" name="Footer Placeholder 7">
            <a:extLst>
              <a:ext uri="{FF2B5EF4-FFF2-40B4-BE49-F238E27FC236}">
                <a16:creationId xmlns:a16="http://schemas.microsoft.com/office/drawing/2014/main" id="{599BD570-E0F0-4C8B-B4EF-86050F2436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FCFEF0A-ECDE-4434-BD05-B616925ACF6C}"/>
              </a:ext>
            </a:extLst>
          </p:cNvPr>
          <p:cNvSpPr>
            <a:spLocks noGrp="1"/>
          </p:cNvSpPr>
          <p:nvPr>
            <p:ph type="sldNum" sz="quarter" idx="12"/>
          </p:nvPr>
        </p:nvSpPr>
        <p:spPr/>
        <p:txBody>
          <a:bodyPr/>
          <a:lstStyle/>
          <a:p>
            <a:fld id="{2A4F0A9C-C0A7-4174-9E41-EF51F4DCC4BE}" type="slidenum">
              <a:rPr lang="en-US" smtClean="0"/>
              <a:t>‹#›</a:t>
            </a:fld>
            <a:endParaRPr lang="en-US"/>
          </a:p>
        </p:txBody>
      </p:sp>
    </p:spTree>
    <p:extLst>
      <p:ext uri="{BB962C8B-B14F-4D97-AF65-F5344CB8AC3E}">
        <p14:creationId xmlns:p14="http://schemas.microsoft.com/office/powerpoint/2010/main" val="5950856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B7012-DA05-46A1-AE9E-B067064024D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37E2E7-E4AE-4BEC-8A14-917EE727800D}"/>
              </a:ext>
            </a:extLst>
          </p:cNvPr>
          <p:cNvSpPr>
            <a:spLocks noGrp="1"/>
          </p:cNvSpPr>
          <p:nvPr>
            <p:ph type="dt" sz="half" idx="10"/>
          </p:nvPr>
        </p:nvSpPr>
        <p:spPr/>
        <p:txBody>
          <a:bodyPr/>
          <a:lstStyle/>
          <a:p>
            <a:fld id="{5190360B-281A-4ADA-ACDD-3E8FC333C1E0}" type="datetimeFigureOut">
              <a:rPr lang="en-US" smtClean="0"/>
              <a:t>9/21/2021</a:t>
            </a:fld>
            <a:endParaRPr lang="en-US"/>
          </a:p>
        </p:txBody>
      </p:sp>
      <p:sp>
        <p:nvSpPr>
          <p:cNvPr id="4" name="Footer Placeholder 3">
            <a:extLst>
              <a:ext uri="{FF2B5EF4-FFF2-40B4-BE49-F238E27FC236}">
                <a16:creationId xmlns:a16="http://schemas.microsoft.com/office/drawing/2014/main" id="{0E6E8085-68FE-4F01-A401-19BA536B10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B6759F-30FB-4B8D-AD6B-217487A74DD7}"/>
              </a:ext>
            </a:extLst>
          </p:cNvPr>
          <p:cNvSpPr>
            <a:spLocks noGrp="1"/>
          </p:cNvSpPr>
          <p:nvPr>
            <p:ph type="sldNum" sz="quarter" idx="12"/>
          </p:nvPr>
        </p:nvSpPr>
        <p:spPr/>
        <p:txBody>
          <a:bodyPr/>
          <a:lstStyle/>
          <a:p>
            <a:fld id="{2A4F0A9C-C0A7-4174-9E41-EF51F4DCC4BE}" type="slidenum">
              <a:rPr lang="en-US" smtClean="0"/>
              <a:t>‹#›</a:t>
            </a:fld>
            <a:endParaRPr lang="en-US"/>
          </a:p>
        </p:txBody>
      </p:sp>
    </p:spTree>
    <p:extLst>
      <p:ext uri="{BB962C8B-B14F-4D97-AF65-F5344CB8AC3E}">
        <p14:creationId xmlns:p14="http://schemas.microsoft.com/office/powerpoint/2010/main" val="3688446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2ECF1B-D2E2-4880-8C8A-C631C04CBEBA}"/>
              </a:ext>
            </a:extLst>
          </p:cNvPr>
          <p:cNvSpPr>
            <a:spLocks noGrp="1"/>
          </p:cNvSpPr>
          <p:nvPr>
            <p:ph type="dt" sz="half" idx="10"/>
          </p:nvPr>
        </p:nvSpPr>
        <p:spPr/>
        <p:txBody>
          <a:bodyPr/>
          <a:lstStyle/>
          <a:p>
            <a:fld id="{5190360B-281A-4ADA-ACDD-3E8FC333C1E0}" type="datetimeFigureOut">
              <a:rPr lang="en-US" smtClean="0"/>
              <a:t>9/21/2021</a:t>
            </a:fld>
            <a:endParaRPr lang="en-US"/>
          </a:p>
        </p:txBody>
      </p:sp>
      <p:sp>
        <p:nvSpPr>
          <p:cNvPr id="3" name="Footer Placeholder 2">
            <a:extLst>
              <a:ext uri="{FF2B5EF4-FFF2-40B4-BE49-F238E27FC236}">
                <a16:creationId xmlns:a16="http://schemas.microsoft.com/office/drawing/2014/main" id="{A36A1790-5B19-4D24-BAF4-540416C271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743ACCB-7180-4FF9-AC31-247CF87A870E}"/>
              </a:ext>
            </a:extLst>
          </p:cNvPr>
          <p:cNvSpPr>
            <a:spLocks noGrp="1"/>
          </p:cNvSpPr>
          <p:nvPr>
            <p:ph type="sldNum" sz="quarter" idx="12"/>
          </p:nvPr>
        </p:nvSpPr>
        <p:spPr/>
        <p:txBody>
          <a:bodyPr/>
          <a:lstStyle/>
          <a:p>
            <a:fld id="{2A4F0A9C-C0A7-4174-9E41-EF51F4DCC4BE}" type="slidenum">
              <a:rPr lang="en-US" smtClean="0"/>
              <a:t>‹#›</a:t>
            </a:fld>
            <a:endParaRPr lang="en-US"/>
          </a:p>
        </p:txBody>
      </p:sp>
    </p:spTree>
    <p:extLst>
      <p:ext uri="{BB962C8B-B14F-4D97-AF65-F5344CB8AC3E}">
        <p14:creationId xmlns:p14="http://schemas.microsoft.com/office/powerpoint/2010/main" val="2243559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F941B-1543-4111-85E7-087E098178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37F042C-FF0E-4F44-8F6F-D842F453A4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E53985-9AB6-4D40-9E77-619E960CD4A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28B8F7-C642-4483-8D7B-6E244E20E6E4}"/>
              </a:ext>
            </a:extLst>
          </p:cNvPr>
          <p:cNvSpPr>
            <a:spLocks noGrp="1"/>
          </p:cNvSpPr>
          <p:nvPr>
            <p:ph type="dt" sz="half" idx="10"/>
          </p:nvPr>
        </p:nvSpPr>
        <p:spPr/>
        <p:txBody>
          <a:bodyPr/>
          <a:lstStyle/>
          <a:p>
            <a:fld id="{5190360B-281A-4ADA-ACDD-3E8FC333C1E0}" type="datetimeFigureOut">
              <a:rPr lang="en-US" smtClean="0"/>
              <a:t>9/21/2021</a:t>
            </a:fld>
            <a:endParaRPr lang="en-US"/>
          </a:p>
        </p:txBody>
      </p:sp>
      <p:sp>
        <p:nvSpPr>
          <p:cNvPr id="6" name="Footer Placeholder 5">
            <a:extLst>
              <a:ext uri="{FF2B5EF4-FFF2-40B4-BE49-F238E27FC236}">
                <a16:creationId xmlns:a16="http://schemas.microsoft.com/office/drawing/2014/main" id="{BB60DFD8-A392-4723-99F9-05E1A82837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9B1AB3-2745-464D-A5C1-E5EF4C7CD523}"/>
              </a:ext>
            </a:extLst>
          </p:cNvPr>
          <p:cNvSpPr>
            <a:spLocks noGrp="1"/>
          </p:cNvSpPr>
          <p:nvPr>
            <p:ph type="sldNum" sz="quarter" idx="12"/>
          </p:nvPr>
        </p:nvSpPr>
        <p:spPr/>
        <p:txBody>
          <a:bodyPr/>
          <a:lstStyle/>
          <a:p>
            <a:fld id="{2A4F0A9C-C0A7-4174-9E41-EF51F4DCC4BE}" type="slidenum">
              <a:rPr lang="en-US" smtClean="0"/>
              <a:t>‹#›</a:t>
            </a:fld>
            <a:endParaRPr lang="en-US"/>
          </a:p>
        </p:txBody>
      </p:sp>
    </p:spTree>
    <p:extLst>
      <p:ext uri="{BB962C8B-B14F-4D97-AF65-F5344CB8AC3E}">
        <p14:creationId xmlns:p14="http://schemas.microsoft.com/office/powerpoint/2010/main" val="510581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48928-4BAC-474F-8510-88018B981A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7D67D7B-4C6B-4C6D-9ABF-A655B12EBE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96E188-2E49-44BE-B4FA-F0976A4F78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D68D5C-3913-442C-BCE9-11ECF03A3399}"/>
              </a:ext>
            </a:extLst>
          </p:cNvPr>
          <p:cNvSpPr>
            <a:spLocks noGrp="1"/>
          </p:cNvSpPr>
          <p:nvPr>
            <p:ph type="dt" sz="half" idx="10"/>
          </p:nvPr>
        </p:nvSpPr>
        <p:spPr/>
        <p:txBody>
          <a:bodyPr/>
          <a:lstStyle/>
          <a:p>
            <a:fld id="{5190360B-281A-4ADA-ACDD-3E8FC333C1E0}" type="datetimeFigureOut">
              <a:rPr lang="en-US" smtClean="0"/>
              <a:t>9/21/2021</a:t>
            </a:fld>
            <a:endParaRPr lang="en-US"/>
          </a:p>
        </p:txBody>
      </p:sp>
      <p:sp>
        <p:nvSpPr>
          <p:cNvPr id="6" name="Footer Placeholder 5">
            <a:extLst>
              <a:ext uri="{FF2B5EF4-FFF2-40B4-BE49-F238E27FC236}">
                <a16:creationId xmlns:a16="http://schemas.microsoft.com/office/drawing/2014/main" id="{7D09FCB1-CD53-45F2-BE2E-CD780C6FDD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75D0D1-F6D3-48F5-99CC-8CD4692FED6B}"/>
              </a:ext>
            </a:extLst>
          </p:cNvPr>
          <p:cNvSpPr>
            <a:spLocks noGrp="1"/>
          </p:cNvSpPr>
          <p:nvPr>
            <p:ph type="sldNum" sz="quarter" idx="12"/>
          </p:nvPr>
        </p:nvSpPr>
        <p:spPr/>
        <p:txBody>
          <a:bodyPr/>
          <a:lstStyle/>
          <a:p>
            <a:fld id="{2A4F0A9C-C0A7-4174-9E41-EF51F4DCC4BE}" type="slidenum">
              <a:rPr lang="en-US" smtClean="0"/>
              <a:t>‹#›</a:t>
            </a:fld>
            <a:endParaRPr lang="en-US"/>
          </a:p>
        </p:txBody>
      </p:sp>
    </p:spTree>
    <p:extLst>
      <p:ext uri="{BB962C8B-B14F-4D97-AF65-F5344CB8AC3E}">
        <p14:creationId xmlns:p14="http://schemas.microsoft.com/office/powerpoint/2010/main" val="157456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31C13A-EA6C-4F81-B018-FE736860E2F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ECA0639-234B-4CB3-AFF3-E6E258448E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1C5D73-CC19-4EBF-B496-06E9A2A945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90360B-281A-4ADA-ACDD-3E8FC333C1E0}" type="datetimeFigureOut">
              <a:rPr lang="en-US" smtClean="0"/>
              <a:t>9/21/2021</a:t>
            </a:fld>
            <a:endParaRPr lang="en-US"/>
          </a:p>
        </p:txBody>
      </p:sp>
      <p:sp>
        <p:nvSpPr>
          <p:cNvPr id="5" name="Footer Placeholder 4">
            <a:extLst>
              <a:ext uri="{FF2B5EF4-FFF2-40B4-BE49-F238E27FC236}">
                <a16:creationId xmlns:a16="http://schemas.microsoft.com/office/drawing/2014/main" id="{8EC514FD-5CBE-41BB-B3EB-3944815773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B8FE8AA-DF02-4F5E-B783-AC4D345A69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4F0A9C-C0A7-4174-9E41-EF51F4DCC4BE}" type="slidenum">
              <a:rPr lang="en-US" smtClean="0"/>
              <a:t>‹#›</a:t>
            </a:fld>
            <a:endParaRPr lang="en-US"/>
          </a:p>
        </p:txBody>
      </p:sp>
    </p:spTree>
    <p:extLst>
      <p:ext uri="{BB962C8B-B14F-4D97-AF65-F5344CB8AC3E}">
        <p14:creationId xmlns:p14="http://schemas.microsoft.com/office/powerpoint/2010/main" val="301285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8.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thebluediamondgallery.com/handwriting/q/quality.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eadowscenter.org/institutes/mathematics-institute" TargetMode="External"/><Relationship Id="rId7" Type="http://schemas.openxmlformats.org/officeDocument/2006/relationships/hyperlink" Target="https://sustainingcommunity.wordpress.com/2013/04/05/welcoming-parents-in-schools/" TargetMode="Externa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4.jpg"/><Relationship Id="rId5" Type="http://schemas.openxmlformats.org/officeDocument/2006/relationships/hyperlink" Target="https://www.flickr.com/photos/vblibrary/6712770465/" TargetMode="Externa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22082-FE09-4CC0-ADDA-588E774591FA}"/>
              </a:ext>
            </a:extLst>
          </p:cNvPr>
          <p:cNvSpPr>
            <a:spLocks noGrp="1"/>
          </p:cNvSpPr>
          <p:nvPr>
            <p:ph type="ctrTitle"/>
          </p:nvPr>
        </p:nvSpPr>
        <p:spPr/>
        <p:txBody>
          <a:bodyPr/>
          <a:lstStyle/>
          <a:p>
            <a:r>
              <a:rPr lang="en-US" b="1" dirty="0">
                <a:solidFill>
                  <a:schemeClr val="accent5">
                    <a:lumMod val="75000"/>
                  </a:schemeClr>
                </a:solidFill>
                <a:latin typeface="+mn-lt"/>
              </a:rPr>
              <a:t>Pre-K</a:t>
            </a:r>
            <a:br>
              <a:rPr lang="en-US" b="1" dirty="0">
                <a:solidFill>
                  <a:schemeClr val="accent5">
                    <a:lumMod val="75000"/>
                  </a:schemeClr>
                </a:solidFill>
                <a:latin typeface="+mn-lt"/>
              </a:rPr>
            </a:br>
            <a:r>
              <a:rPr lang="en-US" b="1" dirty="0">
                <a:solidFill>
                  <a:schemeClr val="accent5">
                    <a:lumMod val="75000"/>
                  </a:schemeClr>
                </a:solidFill>
                <a:latin typeface="+mn-lt"/>
              </a:rPr>
              <a:t>Curriculum Information</a:t>
            </a:r>
          </a:p>
        </p:txBody>
      </p:sp>
      <p:sp>
        <p:nvSpPr>
          <p:cNvPr id="3" name="Subtitle 2">
            <a:extLst>
              <a:ext uri="{FF2B5EF4-FFF2-40B4-BE49-F238E27FC236}">
                <a16:creationId xmlns:a16="http://schemas.microsoft.com/office/drawing/2014/main" id="{9C841CD1-02FE-483B-A9BE-E47C3DCB4A69}"/>
              </a:ext>
            </a:extLst>
          </p:cNvPr>
          <p:cNvSpPr>
            <a:spLocks noGrp="1"/>
          </p:cNvSpPr>
          <p:nvPr>
            <p:ph type="subTitle" idx="1"/>
          </p:nvPr>
        </p:nvSpPr>
        <p:spPr/>
        <p:txBody>
          <a:bodyPr>
            <a:normAutofit lnSpcReduction="10000"/>
          </a:bodyPr>
          <a:lstStyle/>
          <a:p>
            <a:endParaRPr lang="en-US" b="1" dirty="0">
              <a:solidFill>
                <a:schemeClr val="accent5">
                  <a:lumMod val="75000"/>
                </a:schemeClr>
              </a:solidFill>
            </a:endParaRPr>
          </a:p>
          <a:p>
            <a:endParaRPr lang="en-US" b="1" dirty="0">
              <a:solidFill>
                <a:schemeClr val="accent5">
                  <a:lumMod val="75000"/>
                </a:schemeClr>
              </a:solidFill>
            </a:endParaRPr>
          </a:p>
          <a:p>
            <a:r>
              <a:rPr lang="en-US" b="1" dirty="0">
                <a:solidFill>
                  <a:schemeClr val="accent5">
                    <a:lumMod val="75000"/>
                  </a:schemeClr>
                </a:solidFill>
              </a:rPr>
              <a:t>South Woods Elementary School</a:t>
            </a:r>
          </a:p>
          <a:p>
            <a:r>
              <a:rPr lang="en-US" b="1" dirty="0">
                <a:solidFill>
                  <a:schemeClr val="accent5">
                    <a:lumMod val="75000"/>
                  </a:schemeClr>
                </a:solidFill>
              </a:rPr>
              <a:t>2021-2022</a:t>
            </a:r>
          </a:p>
        </p:txBody>
      </p:sp>
    </p:spTree>
    <p:extLst>
      <p:ext uri="{BB962C8B-B14F-4D97-AF65-F5344CB8AC3E}">
        <p14:creationId xmlns:p14="http://schemas.microsoft.com/office/powerpoint/2010/main" val="14206531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B5CBA0F-5232-4C86-AF6F-8C360511BF5F}"/>
              </a:ext>
            </a:extLst>
          </p:cNvPr>
          <p:cNvSpPr>
            <a:spLocks noGrp="1"/>
          </p:cNvSpPr>
          <p:nvPr>
            <p:ph type="title"/>
          </p:nvPr>
        </p:nvSpPr>
        <p:spPr>
          <a:xfrm>
            <a:off x="643467" y="640080"/>
            <a:ext cx="3096427" cy="5613236"/>
          </a:xfrm>
        </p:spPr>
        <p:txBody>
          <a:bodyPr anchor="ctr">
            <a:normAutofit/>
          </a:bodyPr>
          <a:lstStyle/>
          <a:p>
            <a:r>
              <a:rPr lang="en-US" b="1" i="1">
                <a:solidFill>
                  <a:srgbClr val="FFFFFF"/>
                </a:solidFill>
                <a:latin typeface="+mn-lt"/>
              </a:rPr>
              <a:t>Homework:</a:t>
            </a:r>
          </a:p>
        </p:txBody>
      </p:sp>
      <p:graphicFrame>
        <p:nvGraphicFramePr>
          <p:cNvPr id="11" name="Content Placeholder 2">
            <a:extLst>
              <a:ext uri="{FF2B5EF4-FFF2-40B4-BE49-F238E27FC236}">
                <a16:creationId xmlns:a16="http://schemas.microsoft.com/office/drawing/2014/main" id="{5BBDBB1D-1009-46DF-8FAB-C8794719A049}"/>
              </a:ext>
            </a:extLst>
          </p:cNvPr>
          <p:cNvGraphicFramePr>
            <a:graphicFrameLocks noGrp="1"/>
          </p:cNvGraphicFramePr>
          <p:nvPr>
            <p:ph idx="1"/>
          </p:nvPr>
        </p:nvGraphicFramePr>
        <p:xfrm>
          <a:off x="4699818" y="640082"/>
          <a:ext cx="6848715" cy="24848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a:extLst>
              <a:ext uri="{FF2B5EF4-FFF2-40B4-BE49-F238E27FC236}">
                <a16:creationId xmlns:a16="http://schemas.microsoft.com/office/drawing/2014/main" id="{9E480B56-CF8E-4AC4-A398-ADF3E354DF15}"/>
              </a:ext>
            </a:extLst>
          </p:cNvPr>
          <p:cNvPicPr>
            <a:picLocks noChangeAspect="1"/>
          </p:cNvPicPr>
          <p:nvPr/>
        </p:nvPicPr>
        <p:blipFill>
          <a:blip r:embed="rId7"/>
          <a:stretch>
            <a:fillRect/>
          </a:stretch>
        </p:blipFill>
        <p:spPr>
          <a:xfrm>
            <a:off x="4654297" y="3742908"/>
            <a:ext cx="6894236" cy="1895914"/>
          </a:xfrm>
          <a:prstGeom prst="rect">
            <a:avLst/>
          </a:prstGeom>
        </p:spPr>
      </p:pic>
    </p:spTree>
    <p:extLst>
      <p:ext uri="{BB962C8B-B14F-4D97-AF65-F5344CB8AC3E}">
        <p14:creationId xmlns:p14="http://schemas.microsoft.com/office/powerpoint/2010/main" val="2228325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A7E0BDC-2C29-432A-BAA5-E6B28121F65B}"/>
              </a:ext>
            </a:extLst>
          </p:cNvPr>
          <p:cNvSpPr>
            <a:spLocks noGrp="1"/>
          </p:cNvSpPr>
          <p:nvPr>
            <p:ph type="title"/>
          </p:nvPr>
        </p:nvSpPr>
        <p:spPr>
          <a:xfrm>
            <a:off x="524741" y="620392"/>
            <a:ext cx="3808268" cy="5504688"/>
          </a:xfrm>
        </p:spPr>
        <p:txBody>
          <a:bodyPr>
            <a:normAutofit/>
          </a:bodyPr>
          <a:lstStyle/>
          <a:p>
            <a:r>
              <a:rPr lang="en-US" sz="6000" b="1" i="1">
                <a:solidFill>
                  <a:schemeClr val="bg1"/>
                </a:solidFill>
                <a:latin typeface="+mn-lt"/>
              </a:rPr>
              <a:t>How Can Families Stay Involved?</a:t>
            </a:r>
          </a:p>
        </p:txBody>
      </p:sp>
      <p:graphicFrame>
        <p:nvGraphicFramePr>
          <p:cNvPr id="5" name="Content Placeholder 2">
            <a:extLst>
              <a:ext uri="{FF2B5EF4-FFF2-40B4-BE49-F238E27FC236}">
                <a16:creationId xmlns:a16="http://schemas.microsoft.com/office/drawing/2014/main" id="{D11A12FD-B95E-4EFC-AD27-3A8821C4DB02}"/>
              </a:ext>
            </a:extLst>
          </p:cNvPr>
          <p:cNvGraphicFramePr>
            <a:graphicFrameLocks noGrp="1"/>
          </p:cNvGraphicFramePr>
          <p:nvPr>
            <p:ph idx="1"/>
            <p:extLst>
              <p:ext uri="{D42A27DB-BD31-4B8C-83A1-F6EECF244321}">
                <p14:modId xmlns:p14="http://schemas.microsoft.com/office/powerpoint/2010/main" val="3070852872"/>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34095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C78DE20-16BE-4602-AEE9-6063FDAD36B5}"/>
              </a:ext>
            </a:extLst>
          </p:cNvPr>
          <p:cNvSpPr>
            <a:spLocks noGrp="1"/>
          </p:cNvSpPr>
          <p:nvPr>
            <p:ph type="title"/>
          </p:nvPr>
        </p:nvSpPr>
        <p:spPr>
          <a:xfrm>
            <a:off x="524741" y="620392"/>
            <a:ext cx="3808268" cy="5504688"/>
          </a:xfrm>
        </p:spPr>
        <p:txBody>
          <a:bodyPr>
            <a:normAutofit/>
          </a:bodyPr>
          <a:lstStyle/>
          <a:p>
            <a:r>
              <a:rPr lang="en-US" sz="5600">
                <a:solidFill>
                  <a:schemeClr val="bg1"/>
                </a:solidFill>
              </a:rPr>
              <a:t>Conferences</a:t>
            </a:r>
          </a:p>
        </p:txBody>
      </p:sp>
      <p:graphicFrame>
        <p:nvGraphicFramePr>
          <p:cNvPr id="5" name="Content Placeholder 2">
            <a:extLst>
              <a:ext uri="{FF2B5EF4-FFF2-40B4-BE49-F238E27FC236}">
                <a16:creationId xmlns:a16="http://schemas.microsoft.com/office/drawing/2014/main" id="{0EA6257C-5317-4145-9FE4-1DD7369EA410}"/>
              </a:ext>
            </a:extLst>
          </p:cNvPr>
          <p:cNvGraphicFramePr>
            <a:graphicFrameLocks noGrp="1"/>
          </p:cNvGraphicFramePr>
          <p:nvPr>
            <p:ph idx="1"/>
            <p:extLst>
              <p:ext uri="{D42A27DB-BD31-4B8C-83A1-F6EECF244321}">
                <p14:modId xmlns:p14="http://schemas.microsoft.com/office/powerpoint/2010/main" val="2117564043"/>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73766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1AEB8A9-B768-4E30-BA55-D919E66873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3AED40F-39E6-45C6-A75E-837C57E57331}"/>
              </a:ext>
            </a:extLst>
          </p:cNvPr>
          <p:cNvSpPr>
            <a:spLocks noGrp="1"/>
          </p:cNvSpPr>
          <p:nvPr>
            <p:ph type="title"/>
          </p:nvPr>
        </p:nvSpPr>
        <p:spPr>
          <a:xfrm>
            <a:off x="643467" y="640080"/>
            <a:ext cx="3096427" cy="5613236"/>
          </a:xfrm>
        </p:spPr>
        <p:txBody>
          <a:bodyPr anchor="ctr">
            <a:normAutofit/>
          </a:bodyPr>
          <a:lstStyle/>
          <a:p>
            <a:r>
              <a:rPr lang="en-US" b="1" i="1">
                <a:solidFill>
                  <a:srgbClr val="FFFFFF"/>
                </a:solidFill>
                <a:latin typeface="+mn-lt"/>
              </a:rPr>
              <a:t>Closing:</a:t>
            </a:r>
          </a:p>
        </p:txBody>
      </p:sp>
      <p:sp>
        <p:nvSpPr>
          <p:cNvPr id="3" name="Content Placeholder 2">
            <a:extLst>
              <a:ext uri="{FF2B5EF4-FFF2-40B4-BE49-F238E27FC236}">
                <a16:creationId xmlns:a16="http://schemas.microsoft.com/office/drawing/2014/main" id="{72C8502D-E039-47A1-B45A-6777C04150C1}"/>
              </a:ext>
            </a:extLst>
          </p:cNvPr>
          <p:cNvSpPr>
            <a:spLocks noGrp="1"/>
          </p:cNvSpPr>
          <p:nvPr>
            <p:ph idx="1"/>
          </p:nvPr>
        </p:nvSpPr>
        <p:spPr>
          <a:xfrm>
            <a:off x="4699818" y="640082"/>
            <a:ext cx="6848715" cy="2484884"/>
          </a:xfrm>
        </p:spPr>
        <p:txBody>
          <a:bodyPr anchor="ctr">
            <a:normAutofit/>
          </a:bodyPr>
          <a:lstStyle/>
          <a:p>
            <a:r>
              <a:rPr lang="en-US" sz="2000"/>
              <a:t>Thank you for viewing, contact your child’s teacher if you have any questions.</a:t>
            </a:r>
          </a:p>
          <a:p>
            <a:pPr marL="0" indent="0">
              <a:buNone/>
            </a:pPr>
            <a:r>
              <a:rPr lang="en-US" sz="2000" b="1" i="1"/>
              <a:t> </a:t>
            </a:r>
            <a:endParaRPr lang="en-US" sz="2000" b="1" i="1">
              <a:latin typeface="Lucida Handwriting" panose="03010101010101010101" pitchFamily="66" charset="0"/>
            </a:endParaRPr>
          </a:p>
          <a:p>
            <a:pPr marL="0" indent="0">
              <a:buNone/>
            </a:pPr>
            <a:r>
              <a:rPr lang="en-US" sz="2000" b="1" i="1">
                <a:latin typeface="Lucida Handwriting" panose="03010101010101010101" pitchFamily="66" charset="0"/>
              </a:rPr>
              <a:t>We Wish You Well!</a:t>
            </a:r>
          </a:p>
          <a:p>
            <a:pPr marL="0" indent="0">
              <a:buNone/>
            </a:pPr>
            <a:endParaRPr lang="en-US" sz="2000" b="1" i="1">
              <a:latin typeface="Lucida Handwriting" panose="03010101010101010101" pitchFamily="66" charset="0"/>
            </a:endParaRPr>
          </a:p>
        </p:txBody>
      </p:sp>
      <p:pic>
        <p:nvPicPr>
          <p:cNvPr id="5" name="Picture 4">
            <a:extLst>
              <a:ext uri="{FF2B5EF4-FFF2-40B4-BE49-F238E27FC236}">
                <a16:creationId xmlns:a16="http://schemas.microsoft.com/office/drawing/2014/main" id="{D76C70DD-9FE7-49D8-A308-DD88EF2976CC}"/>
              </a:ext>
            </a:extLst>
          </p:cNvPr>
          <p:cNvPicPr>
            <a:picLocks noChangeAspect="1"/>
          </p:cNvPicPr>
          <p:nvPr/>
        </p:nvPicPr>
        <p:blipFill>
          <a:blip r:embed="rId2"/>
          <a:stretch>
            <a:fillRect/>
          </a:stretch>
        </p:blipFill>
        <p:spPr>
          <a:xfrm>
            <a:off x="4654297" y="3816597"/>
            <a:ext cx="6894236" cy="1748537"/>
          </a:xfrm>
          <a:prstGeom prst="rect">
            <a:avLst/>
          </a:prstGeom>
        </p:spPr>
      </p:pic>
    </p:spTree>
    <p:extLst>
      <p:ext uri="{BB962C8B-B14F-4D97-AF65-F5344CB8AC3E}">
        <p14:creationId xmlns:p14="http://schemas.microsoft.com/office/powerpoint/2010/main" val="385352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1453E-2197-4466-B357-AA5C4520B24A}"/>
              </a:ext>
            </a:extLst>
          </p:cNvPr>
          <p:cNvSpPr>
            <a:spLocks noGrp="1"/>
          </p:cNvSpPr>
          <p:nvPr>
            <p:ph type="title"/>
          </p:nvPr>
        </p:nvSpPr>
        <p:spPr/>
        <p:txBody>
          <a:bodyPr/>
          <a:lstStyle/>
          <a:p>
            <a:r>
              <a:rPr lang="en-US" b="1" i="1" dirty="0">
                <a:solidFill>
                  <a:schemeClr val="accent5">
                    <a:lumMod val="75000"/>
                  </a:schemeClr>
                </a:solidFill>
                <a:latin typeface="+mn-lt"/>
              </a:rPr>
              <a:t>SWE Mission:</a:t>
            </a:r>
          </a:p>
        </p:txBody>
      </p:sp>
      <p:sp>
        <p:nvSpPr>
          <p:cNvPr id="3" name="Content Placeholder 2">
            <a:extLst>
              <a:ext uri="{FF2B5EF4-FFF2-40B4-BE49-F238E27FC236}">
                <a16:creationId xmlns:a16="http://schemas.microsoft.com/office/drawing/2014/main" id="{7F80714B-8EA5-4B59-9989-6138278FED49}"/>
              </a:ext>
            </a:extLst>
          </p:cNvPr>
          <p:cNvSpPr>
            <a:spLocks noGrp="1"/>
          </p:cNvSpPr>
          <p:nvPr>
            <p:ph idx="1"/>
          </p:nvPr>
        </p:nvSpPr>
        <p:spPr/>
        <p:txBody>
          <a:bodyPr>
            <a:normAutofit fontScale="55000" lnSpcReduction="20000"/>
          </a:bodyPr>
          <a:lstStyle/>
          <a:p>
            <a:pPr marL="0" indent="0">
              <a:buNone/>
            </a:pPr>
            <a:r>
              <a:rPr lang="en-US" sz="9300" dirty="0"/>
              <a:t>South Woods Elementary School will create a positive learning environment that will instill good character and the desire for academic excellence, fostering the development of caring, productive, and digital citizens in the global world. </a:t>
            </a:r>
          </a:p>
          <a:p>
            <a:pPr marL="0" indent="0">
              <a:buNone/>
            </a:pPr>
            <a:endParaRPr lang="en-US" dirty="0"/>
          </a:p>
        </p:txBody>
      </p:sp>
    </p:spTree>
    <p:extLst>
      <p:ext uri="{BB962C8B-B14F-4D97-AF65-F5344CB8AC3E}">
        <p14:creationId xmlns:p14="http://schemas.microsoft.com/office/powerpoint/2010/main" val="1174811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DC6A40-CC0F-4980-9D32-28971B02D33F}"/>
              </a:ext>
            </a:extLst>
          </p:cNvPr>
          <p:cNvSpPr>
            <a:spLocks noGrp="1"/>
          </p:cNvSpPr>
          <p:nvPr>
            <p:ph type="title"/>
          </p:nvPr>
        </p:nvSpPr>
        <p:spPr/>
        <p:txBody>
          <a:bodyPr/>
          <a:lstStyle/>
          <a:p>
            <a:r>
              <a:rPr lang="en-US" dirty="0"/>
              <a:t>South Woods Information is a Title I School</a:t>
            </a:r>
          </a:p>
        </p:txBody>
      </p:sp>
      <p:sp>
        <p:nvSpPr>
          <p:cNvPr id="3" name="Content Placeholder 2">
            <a:extLst>
              <a:ext uri="{FF2B5EF4-FFF2-40B4-BE49-F238E27FC236}">
                <a16:creationId xmlns:a16="http://schemas.microsoft.com/office/drawing/2014/main" id="{95A77915-EAC2-4610-BA79-11BCA080FBC3}"/>
              </a:ext>
            </a:extLst>
          </p:cNvPr>
          <p:cNvSpPr>
            <a:spLocks noGrp="1"/>
          </p:cNvSpPr>
          <p:nvPr>
            <p:ph idx="1"/>
          </p:nvPr>
        </p:nvSpPr>
        <p:spPr/>
        <p:txBody>
          <a:bodyPr/>
          <a:lstStyle/>
          <a:p>
            <a:pPr marL="0" indent="0" algn="ctr">
              <a:buNone/>
            </a:pPr>
            <a:r>
              <a:rPr lang="en-US" sz="2800" b="1" dirty="0"/>
              <a:t>What does it mean to be a </a:t>
            </a:r>
            <a:br>
              <a:rPr lang="en-US" sz="2800" b="1" dirty="0"/>
            </a:br>
            <a:r>
              <a:rPr lang="en-US" sz="2800" b="1" dirty="0"/>
              <a:t>Title I school?</a:t>
            </a:r>
          </a:p>
          <a:p>
            <a:pPr marL="0" indent="0">
              <a:buNone/>
            </a:pPr>
            <a:endParaRPr lang="en-US" b="1" dirty="0"/>
          </a:p>
          <a:p>
            <a:endParaRPr lang="en-US" dirty="0"/>
          </a:p>
        </p:txBody>
      </p:sp>
      <p:pic>
        <p:nvPicPr>
          <p:cNvPr id="4" name="Content Placeholder 3" descr="Text, whiteboard&#10;&#10;Description automatically generated">
            <a:extLst>
              <a:ext uri="{FF2B5EF4-FFF2-40B4-BE49-F238E27FC236}">
                <a16:creationId xmlns:a16="http://schemas.microsoft.com/office/drawing/2014/main" id="{24156251-E607-43A4-B0FE-C62FC405F3E3}"/>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853365" y="2915394"/>
            <a:ext cx="4485269" cy="3032016"/>
          </a:xfrm>
          <a:prstGeom prst="rect">
            <a:avLst/>
          </a:prstGeom>
        </p:spPr>
      </p:pic>
    </p:spTree>
    <p:extLst>
      <p:ext uri="{BB962C8B-B14F-4D97-AF65-F5344CB8AC3E}">
        <p14:creationId xmlns:p14="http://schemas.microsoft.com/office/powerpoint/2010/main" val="3636501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252F3-BFAC-4391-AB63-3D9045CF95C9}"/>
              </a:ext>
            </a:extLst>
          </p:cNvPr>
          <p:cNvSpPr>
            <a:spLocks noGrp="1"/>
          </p:cNvSpPr>
          <p:nvPr>
            <p:ph type="title"/>
          </p:nvPr>
        </p:nvSpPr>
        <p:spPr/>
        <p:txBody>
          <a:bodyPr/>
          <a:lstStyle/>
          <a:p>
            <a:pPr algn="ctr"/>
            <a:r>
              <a:rPr lang="en-US" sz="4400" b="1" dirty="0"/>
              <a:t>How is Title I funding used at South Woods?</a:t>
            </a:r>
            <a:br>
              <a:rPr lang="en-US" sz="4400" b="1" dirty="0"/>
            </a:br>
            <a:endParaRPr lang="en-US" dirty="0"/>
          </a:p>
        </p:txBody>
      </p:sp>
      <p:sp>
        <p:nvSpPr>
          <p:cNvPr id="3" name="Content Placeholder 2">
            <a:extLst>
              <a:ext uri="{FF2B5EF4-FFF2-40B4-BE49-F238E27FC236}">
                <a16:creationId xmlns:a16="http://schemas.microsoft.com/office/drawing/2014/main" id="{4CFACFA4-3AC3-45EF-9573-D809CADF73F2}"/>
              </a:ext>
            </a:extLst>
          </p:cNvPr>
          <p:cNvSpPr>
            <a:spLocks noGrp="1"/>
          </p:cNvSpPr>
          <p:nvPr>
            <p:ph idx="1"/>
          </p:nvPr>
        </p:nvSpPr>
        <p:spPr/>
        <p:txBody>
          <a:bodyPr/>
          <a:lstStyle/>
          <a:p>
            <a:pPr marL="0" indent="0">
              <a:buNone/>
            </a:pPr>
            <a:r>
              <a:rPr lang="en-US" dirty="0"/>
              <a:t>Staff				      Materials	   	Parent Involvement</a:t>
            </a:r>
          </a:p>
          <a:p>
            <a:pPr marL="0" indent="0">
              <a:buNone/>
            </a:pPr>
            <a:endParaRPr lang="en-US" dirty="0"/>
          </a:p>
          <a:p>
            <a:pPr marL="0" indent="0">
              <a:buNone/>
            </a:pPr>
            <a:endParaRPr lang="en-US" dirty="0"/>
          </a:p>
          <a:p>
            <a:pPr marL="0" indent="0">
              <a:buNone/>
            </a:pPr>
            <a:endParaRPr lang="en-US" dirty="0"/>
          </a:p>
        </p:txBody>
      </p:sp>
      <p:pic>
        <p:nvPicPr>
          <p:cNvPr id="4" name="Picture 3" descr="A group of people sitting at a table with a birthday cake&#10;&#10;Description automatically generated">
            <a:extLst>
              <a:ext uri="{FF2B5EF4-FFF2-40B4-BE49-F238E27FC236}">
                <a16:creationId xmlns:a16="http://schemas.microsoft.com/office/drawing/2014/main" id="{AD2B360D-F8A3-41D0-A14B-B99447982C1A}"/>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21255" y="3048000"/>
            <a:ext cx="2877758" cy="2179983"/>
          </a:xfrm>
          <a:prstGeom prst="rect">
            <a:avLst/>
          </a:prstGeom>
        </p:spPr>
      </p:pic>
      <p:pic>
        <p:nvPicPr>
          <p:cNvPr id="5" name="Picture 4" descr="A picture containing diagram&#10;&#10;Description automatically generated">
            <a:extLst>
              <a:ext uri="{FF2B5EF4-FFF2-40B4-BE49-F238E27FC236}">
                <a16:creationId xmlns:a16="http://schemas.microsoft.com/office/drawing/2014/main" id="{FEA4BCAF-8828-43BC-8CDA-32F50AEC1317}"/>
              </a:ext>
            </a:extLst>
          </p:cNvPr>
          <p:cNvPicPr>
            <a:picLocks noChangeAspect="1"/>
          </p:cNvPicPr>
          <p:nvPr/>
        </p:nvPicPr>
        <p:blipFill>
          <a:blip r:embed="rId4" cstate="print">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4482446" y="3077817"/>
            <a:ext cx="2469189" cy="2209800"/>
          </a:xfrm>
          <a:prstGeom prst="rect">
            <a:avLst/>
          </a:prstGeom>
        </p:spPr>
      </p:pic>
      <p:pic>
        <p:nvPicPr>
          <p:cNvPr id="6" name="Picture 5" descr="A picture containing cake, beach, birthday, little&#10;&#10;Description automatically generated">
            <a:extLst>
              <a:ext uri="{FF2B5EF4-FFF2-40B4-BE49-F238E27FC236}">
                <a16:creationId xmlns:a16="http://schemas.microsoft.com/office/drawing/2014/main" id="{77E8FDA9-7BBA-4470-BB7C-5A39C964A6C3}"/>
              </a:ext>
            </a:extLst>
          </p:cNvPr>
          <p:cNvPicPr>
            <a:picLocks noChangeAspect="1"/>
          </p:cNvPicPr>
          <p:nvPr/>
        </p:nvPicPr>
        <p:blipFill>
          <a:blip r:embed="rId6">
            <a:extLst>
              <a:ext uri="{28A0092B-C50C-407E-A947-70E740481C1C}">
                <a14:useLocalDpi xmlns:a14="http://schemas.microsoft.com/office/drawing/2010/main" val="0"/>
              </a:ext>
              <a:ext uri="{837473B0-CC2E-450A-ABE3-18F120FF3D39}">
                <a1611:picAttrSrcUrl xmlns:a1611="http://schemas.microsoft.com/office/drawing/2016/11/main" r:id="rId7"/>
              </a:ext>
            </a:extLst>
          </a:blip>
          <a:stretch>
            <a:fillRect/>
          </a:stretch>
        </p:blipFill>
        <p:spPr>
          <a:xfrm>
            <a:off x="8235069" y="3077817"/>
            <a:ext cx="2955332" cy="2209800"/>
          </a:xfrm>
          <a:prstGeom prst="rect">
            <a:avLst/>
          </a:prstGeom>
        </p:spPr>
      </p:pic>
    </p:spTree>
    <p:extLst>
      <p:ext uri="{BB962C8B-B14F-4D97-AF65-F5344CB8AC3E}">
        <p14:creationId xmlns:p14="http://schemas.microsoft.com/office/powerpoint/2010/main" val="41169274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672F3-9909-4519-9920-E3DB0947CC03}"/>
              </a:ext>
            </a:extLst>
          </p:cNvPr>
          <p:cNvSpPr>
            <a:spLocks noGrp="1"/>
          </p:cNvSpPr>
          <p:nvPr>
            <p:ph type="title"/>
          </p:nvPr>
        </p:nvSpPr>
        <p:spPr/>
        <p:txBody>
          <a:bodyPr/>
          <a:lstStyle/>
          <a:p>
            <a:r>
              <a:rPr lang="en-US" b="1" i="1" dirty="0">
                <a:solidFill>
                  <a:schemeClr val="accent5">
                    <a:lumMod val="75000"/>
                  </a:schemeClr>
                </a:solidFill>
                <a:latin typeface="+mn-lt"/>
              </a:rPr>
              <a:t>Schedules:</a:t>
            </a:r>
          </a:p>
        </p:txBody>
      </p:sp>
      <p:sp>
        <p:nvSpPr>
          <p:cNvPr id="3" name="Text Placeholder 2">
            <a:extLst>
              <a:ext uri="{FF2B5EF4-FFF2-40B4-BE49-F238E27FC236}">
                <a16:creationId xmlns:a16="http://schemas.microsoft.com/office/drawing/2014/main" id="{68DEB7F9-1761-4E2E-A54A-68A5852879B1}"/>
              </a:ext>
            </a:extLst>
          </p:cNvPr>
          <p:cNvSpPr>
            <a:spLocks noGrp="1"/>
          </p:cNvSpPr>
          <p:nvPr>
            <p:ph type="body" idx="1"/>
          </p:nvPr>
        </p:nvSpPr>
        <p:spPr>
          <a:xfrm>
            <a:off x="1111252" y="1482250"/>
            <a:ext cx="5083175" cy="239077"/>
          </a:xfrm>
        </p:spPr>
        <p:txBody>
          <a:bodyPr>
            <a:normAutofit fontScale="55000" lnSpcReduction="20000"/>
          </a:bodyPr>
          <a:lstStyle/>
          <a:p>
            <a:r>
              <a:rPr lang="en-US" dirty="0"/>
              <a:t>Daily</a:t>
            </a:r>
          </a:p>
        </p:txBody>
      </p:sp>
      <p:sp>
        <p:nvSpPr>
          <p:cNvPr id="5" name="Text Placeholder 4">
            <a:extLst>
              <a:ext uri="{FF2B5EF4-FFF2-40B4-BE49-F238E27FC236}">
                <a16:creationId xmlns:a16="http://schemas.microsoft.com/office/drawing/2014/main" id="{DADE8742-FD09-4634-AD13-D94F7B1D63AD}"/>
              </a:ext>
            </a:extLst>
          </p:cNvPr>
          <p:cNvSpPr>
            <a:spLocks noGrp="1"/>
          </p:cNvSpPr>
          <p:nvPr>
            <p:ph type="body" sz="quarter" idx="3"/>
          </p:nvPr>
        </p:nvSpPr>
        <p:spPr>
          <a:xfrm>
            <a:off x="6096000" y="877333"/>
            <a:ext cx="5183188" cy="823912"/>
          </a:xfrm>
        </p:spPr>
        <p:txBody>
          <a:bodyPr>
            <a:normAutofit fontScale="55000" lnSpcReduction="20000"/>
          </a:bodyPr>
          <a:lstStyle/>
          <a:p>
            <a:r>
              <a:rPr lang="en-US" dirty="0"/>
              <a:t>         </a:t>
            </a:r>
          </a:p>
        </p:txBody>
      </p:sp>
      <p:sp>
        <p:nvSpPr>
          <p:cNvPr id="6" name="Content Placeholder 5">
            <a:extLst>
              <a:ext uri="{FF2B5EF4-FFF2-40B4-BE49-F238E27FC236}">
                <a16:creationId xmlns:a16="http://schemas.microsoft.com/office/drawing/2014/main" id="{DC9AA5CC-8D1F-470E-8963-D86F412CF4BE}"/>
              </a:ext>
            </a:extLst>
          </p:cNvPr>
          <p:cNvSpPr>
            <a:spLocks noGrp="1"/>
          </p:cNvSpPr>
          <p:nvPr>
            <p:ph sz="quarter" idx="4"/>
          </p:nvPr>
        </p:nvSpPr>
        <p:spPr>
          <a:xfrm>
            <a:off x="6194427" y="2505075"/>
            <a:ext cx="5160961" cy="3789589"/>
          </a:xfrm>
        </p:spPr>
        <p:txBody>
          <a:bodyPr>
            <a:normAutofit/>
          </a:bodyPr>
          <a:lstStyle/>
          <a:p>
            <a:pPr marL="0" indent="0">
              <a:buNone/>
            </a:pPr>
            <a:r>
              <a:rPr lang="en-US" dirty="0"/>
              <a:t>        </a:t>
            </a:r>
            <a:r>
              <a:rPr lang="en-US" sz="3200" b="1" i="1" dirty="0">
                <a:solidFill>
                  <a:schemeClr val="accent1">
                    <a:lumMod val="75000"/>
                  </a:schemeClr>
                </a:solidFill>
              </a:rPr>
              <a:t>We rotate through the following  “Specials” classes:</a:t>
            </a:r>
          </a:p>
          <a:p>
            <a:pPr marL="514350" indent="-514350">
              <a:buAutoNum type="alphaUcPeriod"/>
            </a:pPr>
            <a:r>
              <a:rPr lang="en-US" sz="3200" dirty="0">
                <a:solidFill>
                  <a:schemeClr val="accent1">
                    <a:lumMod val="75000"/>
                  </a:schemeClr>
                </a:solidFill>
              </a:rPr>
              <a:t>Art with Mrs. W</a:t>
            </a:r>
          </a:p>
          <a:p>
            <a:pPr marL="514350" indent="-514350">
              <a:buAutoNum type="alphaUcPeriod"/>
            </a:pPr>
            <a:r>
              <a:rPr lang="en-US" sz="3200" dirty="0">
                <a:solidFill>
                  <a:schemeClr val="accent1">
                    <a:lumMod val="75000"/>
                  </a:schemeClr>
                </a:solidFill>
              </a:rPr>
              <a:t>P.E. with Coach Miller</a:t>
            </a:r>
          </a:p>
          <a:p>
            <a:pPr marL="514350" indent="-514350">
              <a:buAutoNum type="alphaUcPeriod"/>
            </a:pPr>
            <a:r>
              <a:rPr lang="en-US" sz="3200" dirty="0">
                <a:solidFill>
                  <a:schemeClr val="accent1">
                    <a:lumMod val="75000"/>
                  </a:schemeClr>
                </a:solidFill>
              </a:rPr>
              <a:t>Music with Mrs. Hull</a:t>
            </a:r>
          </a:p>
          <a:p>
            <a:pPr marL="514350" indent="-514350">
              <a:buAutoNum type="alphaUcPeriod"/>
            </a:pPr>
            <a:r>
              <a:rPr lang="en-US" sz="3200" dirty="0">
                <a:solidFill>
                  <a:schemeClr val="accent1">
                    <a:lumMod val="75000"/>
                  </a:schemeClr>
                </a:solidFill>
              </a:rPr>
              <a:t>Media with Mr. Hoffman</a:t>
            </a:r>
          </a:p>
        </p:txBody>
      </p:sp>
      <p:pic>
        <p:nvPicPr>
          <p:cNvPr id="16" name="Content Placeholder 15">
            <a:extLst>
              <a:ext uri="{FF2B5EF4-FFF2-40B4-BE49-F238E27FC236}">
                <a16:creationId xmlns:a16="http://schemas.microsoft.com/office/drawing/2014/main" id="{2DD77827-1A86-4A58-908D-416E503B4D03}"/>
              </a:ext>
            </a:extLst>
          </p:cNvPr>
          <p:cNvPicPr>
            <a:picLocks noGrp="1" noChangeAspect="1"/>
          </p:cNvPicPr>
          <p:nvPr>
            <p:ph sz="half" idx="2"/>
          </p:nvPr>
        </p:nvPicPr>
        <p:blipFill>
          <a:blip r:embed="rId2"/>
          <a:stretch>
            <a:fillRect/>
          </a:stretch>
        </p:blipFill>
        <p:spPr>
          <a:xfrm>
            <a:off x="897891" y="1690688"/>
            <a:ext cx="4787632" cy="4157404"/>
          </a:xfrm>
          <a:prstGeom prst="rect">
            <a:avLst/>
          </a:prstGeom>
        </p:spPr>
      </p:pic>
    </p:spTree>
    <p:extLst>
      <p:ext uri="{BB962C8B-B14F-4D97-AF65-F5344CB8AC3E}">
        <p14:creationId xmlns:p14="http://schemas.microsoft.com/office/powerpoint/2010/main" val="41781300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 name="Rectangle 17">
            <a:extLst>
              <a:ext uri="{FF2B5EF4-FFF2-40B4-BE49-F238E27FC236}">
                <a16:creationId xmlns:a16="http://schemas.microsoft.com/office/drawing/2014/main" id="{F4C0B10B-D2C4-4A54-AFAD-3D27DF88B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19">
            <a:extLst>
              <a:ext uri="{FF2B5EF4-FFF2-40B4-BE49-F238E27FC236}">
                <a16:creationId xmlns:a16="http://schemas.microsoft.com/office/drawing/2014/main" id="{B6BADB90-C74B-40D6-86DC-503F65FCE8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09710" y="635715"/>
            <a:ext cx="11142208" cy="2482136"/>
            <a:chOff x="409710" y="635715"/>
            <a:chExt cx="11142208" cy="2482136"/>
          </a:xfrm>
        </p:grpSpPr>
        <p:sp>
          <p:nvSpPr>
            <p:cNvPr id="32" name="Freeform 44">
              <a:extLst>
                <a:ext uri="{FF2B5EF4-FFF2-40B4-BE49-F238E27FC236}">
                  <a16:creationId xmlns:a16="http://schemas.microsoft.com/office/drawing/2014/main" id="{6559431D-1886-4AE0-9B87-9AD2ECAB84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1223203" y="635716"/>
              <a:ext cx="328612" cy="1742360"/>
            </a:xfrm>
            <a:custGeom>
              <a:avLst/>
              <a:gdLst>
                <a:gd name="T0" fmla="*/ 207 w 207"/>
                <a:gd name="T1" fmla="*/ 987 h 1114"/>
                <a:gd name="T2" fmla="*/ 0 w 207"/>
                <a:gd name="T3" fmla="*/ 1114 h 1114"/>
                <a:gd name="T4" fmla="*/ 0 w 207"/>
                <a:gd name="T5" fmla="*/ 127 h 1114"/>
                <a:gd name="T6" fmla="*/ 207 w 207"/>
                <a:gd name="T7" fmla="*/ 0 h 1114"/>
                <a:gd name="T8" fmla="*/ 207 w 207"/>
                <a:gd name="T9" fmla="*/ 987 h 1114"/>
              </a:gdLst>
              <a:ahLst/>
              <a:cxnLst>
                <a:cxn ang="0">
                  <a:pos x="T0" y="T1"/>
                </a:cxn>
                <a:cxn ang="0">
                  <a:pos x="T2" y="T3"/>
                </a:cxn>
                <a:cxn ang="0">
                  <a:pos x="T4" y="T5"/>
                </a:cxn>
                <a:cxn ang="0">
                  <a:pos x="T6" y="T7"/>
                </a:cxn>
                <a:cxn ang="0">
                  <a:pos x="T8" y="T9"/>
                </a:cxn>
              </a:cxnLst>
              <a:rect l="0" t="0" r="r" b="b"/>
              <a:pathLst>
                <a:path w="207" h="1114">
                  <a:moveTo>
                    <a:pt x="207" y="987"/>
                  </a:moveTo>
                  <a:lnTo>
                    <a:pt x="0" y="1114"/>
                  </a:lnTo>
                  <a:lnTo>
                    <a:pt x="0" y="127"/>
                  </a:lnTo>
                  <a:lnTo>
                    <a:pt x="207" y="0"/>
                  </a:lnTo>
                  <a:lnTo>
                    <a:pt x="207" y="98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45">
              <a:extLst>
                <a:ext uri="{FF2B5EF4-FFF2-40B4-BE49-F238E27FC236}">
                  <a16:creationId xmlns:a16="http://schemas.microsoft.com/office/drawing/2014/main" id="{373850A5-B04A-4FCD-9E73-EE322167FB3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1022350"/>
              <a:ext cx="709612" cy="2095501"/>
            </a:xfrm>
            <a:custGeom>
              <a:avLst/>
              <a:gdLst>
                <a:gd name="T0" fmla="*/ 447 w 447"/>
                <a:gd name="T1" fmla="*/ 1363 h 1363"/>
                <a:gd name="T2" fmla="*/ 0 w 447"/>
                <a:gd name="T3" fmla="*/ 987 h 1363"/>
                <a:gd name="T4" fmla="*/ 0 w 447"/>
                <a:gd name="T5" fmla="*/ 0 h 1363"/>
                <a:gd name="T6" fmla="*/ 447 w 447"/>
                <a:gd name="T7" fmla="*/ 376 h 1363"/>
                <a:gd name="T8" fmla="*/ 447 w 447"/>
                <a:gd name="T9" fmla="*/ 1363 h 1363"/>
              </a:gdLst>
              <a:ahLst/>
              <a:cxnLst>
                <a:cxn ang="0">
                  <a:pos x="T0" y="T1"/>
                </a:cxn>
                <a:cxn ang="0">
                  <a:pos x="T2" y="T3"/>
                </a:cxn>
                <a:cxn ang="0">
                  <a:pos x="T4" y="T5"/>
                </a:cxn>
                <a:cxn ang="0">
                  <a:pos x="T6" y="T7"/>
                </a:cxn>
                <a:cxn ang="0">
                  <a:pos x="T8" y="T9"/>
                </a:cxn>
              </a:cxnLst>
              <a:rect l="0" t="0" r="r" b="b"/>
              <a:pathLst>
                <a:path w="447" h="1363">
                  <a:moveTo>
                    <a:pt x="447" y="1363"/>
                  </a:moveTo>
                  <a:lnTo>
                    <a:pt x="0" y="987"/>
                  </a:lnTo>
                  <a:lnTo>
                    <a:pt x="0" y="0"/>
                  </a:lnTo>
                  <a:lnTo>
                    <a:pt x="447" y="376"/>
                  </a:lnTo>
                  <a:lnTo>
                    <a:pt x="447" y="1363"/>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46">
              <a:extLst>
                <a:ext uri="{FF2B5EF4-FFF2-40B4-BE49-F238E27FC236}">
                  <a16:creationId xmlns:a16="http://schemas.microsoft.com/office/drawing/2014/main" id="{82C18C67-80FA-4738-AA53-0AF2419F98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409710" y="837744"/>
              <a:ext cx="403225" cy="1705431"/>
            </a:xfrm>
            <a:custGeom>
              <a:avLst/>
              <a:gdLst>
                <a:gd name="T0" fmla="*/ 254 w 254"/>
                <a:gd name="T1" fmla="*/ 987 h 1109"/>
                <a:gd name="T2" fmla="*/ 0 w 254"/>
                <a:gd name="T3" fmla="*/ 1109 h 1109"/>
                <a:gd name="T4" fmla="*/ 0 w 254"/>
                <a:gd name="T5" fmla="*/ 119 h 1109"/>
                <a:gd name="T6" fmla="*/ 254 w 254"/>
                <a:gd name="T7" fmla="*/ 0 h 1109"/>
                <a:gd name="T8" fmla="*/ 254 w 254"/>
                <a:gd name="T9" fmla="*/ 987 h 1109"/>
              </a:gdLst>
              <a:ahLst/>
              <a:cxnLst>
                <a:cxn ang="0">
                  <a:pos x="T0" y="T1"/>
                </a:cxn>
                <a:cxn ang="0">
                  <a:pos x="T2" y="T3"/>
                </a:cxn>
                <a:cxn ang="0">
                  <a:pos x="T4" y="T5"/>
                </a:cxn>
                <a:cxn ang="0">
                  <a:pos x="T6" y="T7"/>
                </a:cxn>
                <a:cxn ang="0">
                  <a:pos x="T8" y="T9"/>
                </a:cxn>
              </a:cxnLst>
              <a:rect l="0" t="0" r="r" b="b"/>
              <a:pathLst>
                <a:path w="254" h="1109">
                  <a:moveTo>
                    <a:pt x="254" y="987"/>
                  </a:moveTo>
                  <a:lnTo>
                    <a:pt x="0" y="1109"/>
                  </a:lnTo>
                  <a:lnTo>
                    <a:pt x="0" y="119"/>
                  </a:lnTo>
                  <a:lnTo>
                    <a:pt x="254" y="0"/>
                  </a:lnTo>
                  <a:lnTo>
                    <a:pt x="254" y="98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47">
              <a:extLst>
                <a:ext uri="{FF2B5EF4-FFF2-40B4-BE49-F238E27FC236}">
                  <a16:creationId xmlns:a16="http://schemas.microsoft.com/office/drawing/2014/main" id="{48543B1A-8BF5-4C63-8404-41B2EA70B3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44660" y="640894"/>
              <a:ext cx="168275" cy="1713195"/>
            </a:xfrm>
            <a:custGeom>
              <a:avLst/>
              <a:gdLst>
                <a:gd name="T0" fmla="*/ 106 w 106"/>
                <a:gd name="T1" fmla="*/ 1114 h 1114"/>
                <a:gd name="T2" fmla="*/ 0 w 106"/>
                <a:gd name="T3" fmla="*/ 1005 h 1114"/>
                <a:gd name="T4" fmla="*/ 0 w 106"/>
                <a:gd name="T5" fmla="*/ 0 h 1114"/>
                <a:gd name="T6" fmla="*/ 106 w 106"/>
                <a:gd name="T7" fmla="*/ 110 h 1114"/>
                <a:gd name="T8" fmla="*/ 106 w 106"/>
                <a:gd name="T9" fmla="*/ 1114 h 1114"/>
              </a:gdLst>
              <a:ahLst/>
              <a:cxnLst>
                <a:cxn ang="0">
                  <a:pos x="T0" y="T1"/>
                </a:cxn>
                <a:cxn ang="0">
                  <a:pos x="T2" y="T3"/>
                </a:cxn>
                <a:cxn ang="0">
                  <a:pos x="T4" y="T5"/>
                </a:cxn>
                <a:cxn ang="0">
                  <a:pos x="T6" y="T7"/>
                </a:cxn>
                <a:cxn ang="0">
                  <a:pos x="T8" y="T9"/>
                </a:cxn>
              </a:cxnLst>
              <a:rect l="0" t="0" r="r" b="b"/>
              <a:pathLst>
                <a:path w="106" h="1114">
                  <a:moveTo>
                    <a:pt x="106" y="1114"/>
                  </a:moveTo>
                  <a:lnTo>
                    <a:pt x="0" y="1005"/>
                  </a:lnTo>
                  <a:lnTo>
                    <a:pt x="0" y="0"/>
                  </a:lnTo>
                  <a:lnTo>
                    <a:pt x="106" y="110"/>
                  </a:lnTo>
                  <a:lnTo>
                    <a:pt x="106" y="1114"/>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Rectangle 24">
              <a:extLst>
                <a:ext uri="{FF2B5EF4-FFF2-40B4-BE49-F238E27FC236}">
                  <a16:creationId xmlns:a16="http://schemas.microsoft.com/office/drawing/2014/main" id="{92DF5096-E051-498C-A3ED-CBA77A813AAC}"/>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644055" y="635715"/>
              <a:ext cx="10907863" cy="1541457"/>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5" name="Title 4">
            <a:extLst>
              <a:ext uri="{FF2B5EF4-FFF2-40B4-BE49-F238E27FC236}">
                <a16:creationId xmlns:a16="http://schemas.microsoft.com/office/drawing/2014/main" id="{93FB4995-0CF4-4A88-B19E-4DFFCFC44FC1}"/>
              </a:ext>
            </a:extLst>
          </p:cNvPr>
          <p:cNvSpPr>
            <a:spLocks noGrp="1"/>
          </p:cNvSpPr>
          <p:nvPr>
            <p:ph type="title"/>
          </p:nvPr>
        </p:nvSpPr>
        <p:spPr>
          <a:xfrm>
            <a:off x="1047280" y="759805"/>
            <a:ext cx="10306520" cy="1325563"/>
          </a:xfrm>
        </p:spPr>
        <p:txBody>
          <a:bodyPr>
            <a:normAutofit/>
          </a:bodyPr>
          <a:lstStyle/>
          <a:p>
            <a:r>
              <a:rPr lang="en-US" sz="2800">
                <a:solidFill>
                  <a:srgbClr val="FFFFFF"/>
                </a:solidFill>
              </a:rPr>
              <a:t>The Creative Curriculum</a:t>
            </a:r>
            <a:br>
              <a:rPr lang="en-US" sz="2800">
                <a:solidFill>
                  <a:srgbClr val="FFFFFF"/>
                </a:solidFill>
              </a:rPr>
            </a:br>
            <a:br>
              <a:rPr lang="en-US" sz="2800">
                <a:solidFill>
                  <a:srgbClr val="FFFFFF"/>
                </a:solidFill>
              </a:rPr>
            </a:br>
            <a:endParaRPr lang="en-US" sz="2800">
              <a:solidFill>
                <a:srgbClr val="FFFFFF"/>
              </a:solidFill>
            </a:endParaRPr>
          </a:p>
        </p:txBody>
      </p:sp>
      <p:sp>
        <p:nvSpPr>
          <p:cNvPr id="8" name="Content Placeholder 7">
            <a:extLst>
              <a:ext uri="{FF2B5EF4-FFF2-40B4-BE49-F238E27FC236}">
                <a16:creationId xmlns:a16="http://schemas.microsoft.com/office/drawing/2014/main" id="{57589756-6F46-4D9E-A5E8-822B668768D0}"/>
              </a:ext>
            </a:extLst>
          </p:cNvPr>
          <p:cNvSpPr>
            <a:spLocks noGrp="1"/>
          </p:cNvSpPr>
          <p:nvPr>
            <p:ph idx="1"/>
          </p:nvPr>
        </p:nvSpPr>
        <p:spPr>
          <a:xfrm>
            <a:off x="1424904" y="2494450"/>
            <a:ext cx="4053545" cy="3563159"/>
          </a:xfrm>
        </p:spPr>
        <p:txBody>
          <a:bodyPr>
            <a:normAutofit fontScale="92500" lnSpcReduction="10000"/>
          </a:bodyPr>
          <a:lstStyle/>
          <a:p>
            <a:r>
              <a:rPr lang="en-US" sz="1700" dirty="0"/>
              <a:t>The Creative Curriculum uses “Investigations” or “Studies” surrounding topics that are of interest to children ages 3-5 years old.  These Investigations are explored in child-directed centers and small-group settings, mixed together in a fun and creative manner.</a:t>
            </a:r>
          </a:p>
          <a:p>
            <a:r>
              <a:rPr lang="en-US" sz="1600" dirty="0"/>
              <a:t>Social –Emotional</a:t>
            </a:r>
          </a:p>
          <a:p>
            <a:r>
              <a:rPr lang="en-US" sz="1600" dirty="0"/>
              <a:t>Language &amp; Literacy         </a:t>
            </a:r>
          </a:p>
          <a:p>
            <a:r>
              <a:rPr lang="en-US" sz="1600" dirty="0"/>
              <a:t>Math		        </a:t>
            </a:r>
          </a:p>
          <a:p>
            <a:r>
              <a:rPr lang="en-US" sz="1600" dirty="0"/>
              <a:t>Science, Technology, Social Studies &amp; The Arts</a:t>
            </a:r>
          </a:p>
          <a:p>
            <a:r>
              <a:rPr lang="en-US" sz="1600" dirty="0"/>
              <a:t>Cognitive</a:t>
            </a:r>
          </a:p>
          <a:p>
            <a:r>
              <a:rPr lang="en-US" sz="1600" dirty="0"/>
              <a:t>Physical</a:t>
            </a:r>
          </a:p>
        </p:txBody>
      </p:sp>
      <p:pic>
        <p:nvPicPr>
          <p:cNvPr id="7" name="Picture 6" descr="Toy plastic numbers">
            <a:extLst>
              <a:ext uri="{FF2B5EF4-FFF2-40B4-BE49-F238E27FC236}">
                <a16:creationId xmlns:a16="http://schemas.microsoft.com/office/drawing/2014/main" id="{AC4D773A-8B2B-45AF-8A29-3C0C1DEA2EB2}"/>
              </a:ext>
            </a:extLst>
          </p:cNvPr>
          <p:cNvPicPr>
            <a:picLocks noChangeAspect="1"/>
          </p:cNvPicPr>
          <p:nvPr/>
        </p:nvPicPr>
        <p:blipFill rotWithShape="1">
          <a:blip r:embed="rId2"/>
          <a:srcRect l="2091" r="7950"/>
          <a:stretch/>
        </p:blipFill>
        <p:spPr>
          <a:xfrm>
            <a:off x="6098892" y="2492376"/>
            <a:ext cx="4802404" cy="3563372"/>
          </a:xfrm>
          <a:prstGeom prst="rect">
            <a:avLst/>
          </a:prstGeom>
        </p:spPr>
      </p:pic>
    </p:spTree>
    <p:extLst>
      <p:ext uri="{BB962C8B-B14F-4D97-AF65-F5344CB8AC3E}">
        <p14:creationId xmlns:p14="http://schemas.microsoft.com/office/powerpoint/2010/main" val="532849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E92FEB64-6EEA-4759-B4A4-BD2C1E66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7393" y="847600"/>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5D6BB42-154F-4166-844F-A1BAB5A53A3B}"/>
              </a:ext>
            </a:extLst>
          </p:cNvPr>
          <p:cNvSpPr>
            <a:spLocks noGrp="1"/>
          </p:cNvSpPr>
          <p:nvPr>
            <p:ph type="title"/>
          </p:nvPr>
        </p:nvSpPr>
        <p:spPr>
          <a:xfrm>
            <a:off x="1389278" y="1233241"/>
            <a:ext cx="3240506" cy="4064628"/>
          </a:xfrm>
        </p:spPr>
        <p:txBody>
          <a:bodyPr>
            <a:normAutofit/>
          </a:bodyPr>
          <a:lstStyle/>
          <a:p>
            <a:r>
              <a:rPr lang="en-US" dirty="0">
                <a:solidFill>
                  <a:srgbClr val="FFFFFF"/>
                </a:solidFill>
              </a:rPr>
              <a:t>Grading/</a:t>
            </a:r>
            <a:br>
              <a:rPr lang="en-US" dirty="0">
                <a:solidFill>
                  <a:srgbClr val="FFFFFF"/>
                </a:solidFill>
              </a:rPr>
            </a:br>
            <a:r>
              <a:rPr lang="en-US" dirty="0">
                <a:solidFill>
                  <a:srgbClr val="FFFFFF"/>
                </a:solidFill>
              </a:rPr>
              <a:t>TSGold Data</a:t>
            </a:r>
          </a:p>
        </p:txBody>
      </p:sp>
      <p:sp>
        <p:nvSpPr>
          <p:cNvPr id="22" name="Freeform: Shape 21">
            <a:extLst>
              <a:ext uri="{FF2B5EF4-FFF2-40B4-BE49-F238E27FC236}">
                <a16:creationId xmlns:a16="http://schemas.microsoft.com/office/drawing/2014/main" id="{14847E93-7DC1-4D4B-8829-B19AA7137C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530529" y="0"/>
            <a:ext cx="1155142" cy="591009"/>
          </a:xfrm>
          <a:custGeom>
            <a:avLst/>
            <a:gdLst>
              <a:gd name="connsiteX0" fmla="*/ 1355 w 1155142"/>
              <a:gd name="connsiteY0" fmla="*/ 0 h 591009"/>
              <a:gd name="connsiteX1" fmla="*/ 1153787 w 1155142"/>
              <a:gd name="connsiteY1" fmla="*/ 0 h 591009"/>
              <a:gd name="connsiteX2" fmla="*/ 1155142 w 1155142"/>
              <a:gd name="connsiteY2" fmla="*/ 13438 h 591009"/>
              <a:gd name="connsiteX3" fmla="*/ 577571 w 1155142"/>
              <a:gd name="connsiteY3" fmla="*/ 591009 h 591009"/>
              <a:gd name="connsiteX4" fmla="*/ 0 w 1155142"/>
              <a:gd name="connsiteY4" fmla="*/ 13438 h 591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591009">
                <a:moveTo>
                  <a:pt x="1355" y="0"/>
                </a:moveTo>
                <a:lnTo>
                  <a:pt x="1153787" y="0"/>
                </a:lnTo>
                <a:lnTo>
                  <a:pt x="1155142" y="13438"/>
                </a:lnTo>
                <a:cubicBezTo>
                  <a:pt x="1155142" y="332422"/>
                  <a:pt x="896555" y="591009"/>
                  <a:pt x="577571" y="591009"/>
                </a:cubicBezTo>
                <a:cubicBezTo>
                  <a:pt x="258587" y="591009"/>
                  <a:pt x="0" y="332422"/>
                  <a:pt x="0" y="13438"/>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23">
            <a:extLst>
              <a:ext uri="{FF2B5EF4-FFF2-40B4-BE49-F238E27FC236}">
                <a16:creationId xmlns:a16="http://schemas.microsoft.com/office/drawing/2014/main" id="{5566D6E1-03A1-4D73-A4E0-35D74D568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961511" y="-1"/>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endParaRPr lang="en-US"/>
          </a:p>
        </p:txBody>
      </p:sp>
      <p:sp>
        <p:nvSpPr>
          <p:cNvPr id="26" name="Freeform: Shape 25">
            <a:extLst>
              <a:ext uri="{FF2B5EF4-FFF2-40B4-BE49-F238E27FC236}">
                <a16:creationId xmlns:a16="http://schemas.microsoft.com/office/drawing/2014/main" id="{9F835A99-04AC-494A-A572-AFE8413CC9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2936831"/>
            <a:ext cx="159741" cy="552996"/>
          </a:xfrm>
          <a:custGeom>
            <a:avLst/>
            <a:gdLst>
              <a:gd name="connsiteX0" fmla="*/ 159741 w 159741"/>
              <a:gd name="connsiteY0" fmla="*/ 0 h 552996"/>
              <a:gd name="connsiteX1" fmla="*/ 159741 w 159741"/>
              <a:gd name="connsiteY1" fmla="*/ 552996 h 552996"/>
              <a:gd name="connsiteX2" fmla="*/ 141849 w 159741"/>
              <a:gd name="connsiteY2" fmla="*/ 543285 h 552996"/>
              <a:gd name="connsiteX3" fmla="*/ 0 w 159741"/>
              <a:gd name="connsiteY3" fmla="*/ 276498 h 552996"/>
              <a:gd name="connsiteX4" fmla="*/ 141849 w 159741"/>
              <a:gd name="connsiteY4" fmla="*/ 9711 h 5529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741" h="552996">
                <a:moveTo>
                  <a:pt x="159741" y="0"/>
                </a:moveTo>
                <a:lnTo>
                  <a:pt x="159741" y="552996"/>
                </a:lnTo>
                <a:lnTo>
                  <a:pt x="141849" y="543285"/>
                </a:lnTo>
                <a:cubicBezTo>
                  <a:pt x="56268" y="485467"/>
                  <a:pt x="0" y="387554"/>
                  <a:pt x="0" y="276498"/>
                </a:cubicBezTo>
                <a:cubicBezTo>
                  <a:pt x="0" y="165443"/>
                  <a:pt x="56268" y="67529"/>
                  <a:pt x="141849" y="9711"/>
                </a:cubicBezTo>
                <a:close/>
              </a:path>
            </a:pathLst>
          </a:custGeom>
          <a:solidFill>
            <a:schemeClr val="accent4"/>
          </a:solidFill>
          <a:ln w="12700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13D07A15-48BE-4FA2-8C93-8DF5C1CDB78D}"/>
              </a:ext>
            </a:extLst>
          </p:cNvPr>
          <p:cNvSpPr>
            <a:spLocks noGrp="1"/>
          </p:cNvSpPr>
          <p:nvPr>
            <p:ph idx="1"/>
          </p:nvPr>
        </p:nvSpPr>
        <p:spPr>
          <a:xfrm>
            <a:off x="6096000" y="820880"/>
            <a:ext cx="5257799" cy="4889350"/>
          </a:xfrm>
        </p:spPr>
        <p:txBody>
          <a:bodyPr anchor="t">
            <a:normAutofit/>
          </a:bodyPr>
          <a:lstStyle/>
          <a:p>
            <a:r>
              <a:rPr lang="en-US" sz="2600"/>
              <a:t>Your Pre-K student will be formally assessed 3 times annually by the Florida VPK Assessment administered by your child’s teacher.  You will receive a lengthy Progress Report explaining the next steps at school for your student.</a:t>
            </a:r>
          </a:p>
          <a:p>
            <a:endParaRPr lang="en-US" sz="2600"/>
          </a:p>
          <a:p>
            <a:r>
              <a:rPr lang="en-US" sz="2600"/>
              <a:t>Graphs and color-coded charts show your child’s current level alongside his or her peers.</a:t>
            </a:r>
          </a:p>
        </p:txBody>
      </p:sp>
      <p:sp>
        <p:nvSpPr>
          <p:cNvPr id="28" name="Freeform: Shape 27">
            <a:extLst>
              <a:ext uri="{FF2B5EF4-FFF2-40B4-BE49-F238E27FC236}">
                <a16:creationId xmlns:a16="http://schemas.microsoft.com/office/drawing/2014/main" id="{7B786209-1B0B-4CA9-9BDD-F7327066A8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835649"/>
            <a:ext cx="1548180" cy="1022351"/>
          </a:xfrm>
          <a:custGeom>
            <a:avLst/>
            <a:gdLst>
              <a:gd name="connsiteX0" fmla="*/ 61913 w 1548180"/>
              <a:gd name="connsiteY0" fmla="*/ 0 h 1022351"/>
              <a:gd name="connsiteX1" fmla="*/ 1548180 w 1548180"/>
              <a:gd name="connsiteY1" fmla="*/ 0 h 1022351"/>
              <a:gd name="connsiteX2" fmla="*/ 1548180 w 1548180"/>
              <a:gd name="connsiteY2" fmla="*/ 123825 h 1022351"/>
              <a:gd name="connsiteX3" fmla="*/ 123825 w 1548180"/>
              <a:gd name="connsiteY3" fmla="*/ 123825 h 1022351"/>
              <a:gd name="connsiteX4" fmla="*/ 123825 w 1548180"/>
              <a:gd name="connsiteY4" fmla="*/ 1022351 h 1022351"/>
              <a:gd name="connsiteX5" fmla="*/ 0 w 1548180"/>
              <a:gd name="connsiteY5" fmla="*/ 1022351 h 1022351"/>
              <a:gd name="connsiteX6" fmla="*/ 0 w 1548180"/>
              <a:gd name="connsiteY6" fmla="*/ 61913 h 1022351"/>
              <a:gd name="connsiteX7" fmla="*/ 61913 w 1548180"/>
              <a:gd name="connsiteY7" fmla="*/ 0 h 10223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548180" h="1022351">
                <a:moveTo>
                  <a:pt x="61913" y="0"/>
                </a:moveTo>
                <a:lnTo>
                  <a:pt x="1548180" y="0"/>
                </a:lnTo>
                <a:lnTo>
                  <a:pt x="1548180" y="123825"/>
                </a:lnTo>
                <a:lnTo>
                  <a:pt x="123825" y="123825"/>
                </a:lnTo>
                <a:lnTo>
                  <a:pt x="123825" y="1022351"/>
                </a:lnTo>
                <a:lnTo>
                  <a:pt x="0" y="1022351"/>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
        <p:nvSpPr>
          <p:cNvPr id="30" name="Freeform: Shape 29">
            <a:extLst>
              <a:ext uri="{FF2B5EF4-FFF2-40B4-BE49-F238E27FC236}">
                <a16:creationId xmlns:a16="http://schemas.microsoft.com/office/drawing/2014/main" id="{2D2964BB-484D-45AE-AD66-D407D06296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40505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endParaRPr lang="en-US"/>
          </a:p>
        </p:txBody>
      </p:sp>
      <p:sp>
        <p:nvSpPr>
          <p:cNvPr id="32" name="Freeform: Shape 31">
            <a:extLst>
              <a:ext uri="{FF2B5EF4-FFF2-40B4-BE49-F238E27FC236}">
                <a16:creationId xmlns:a16="http://schemas.microsoft.com/office/drawing/2014/main" id="{6691AC69-A76E-4DAB-B565-468B6B87AC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132972" y="6258755"/>
            <a:ext cx="1565940" cy="599245"/>
          </a:xfrm>
          <a:custGeom>
            <a:avLst/>
            <a:gdLst>
              <a:gd name="connsiteX0" fmla="*/ 782970 w 1565940"/>
              <a:gd name="connsiteY0" fmla="*/ 0 h 599245"/>
              <a:gd name="connsiteX1" fmla="*/ 1528042 w 1565940"/>
              <a:gd name="connsiteY1" fmla="*/ 480469 h 599245"/>
              <a:gd name="connsiteX2" fmla="*/ 1565940 w 1565940"/>
              <a:gd name="connsiteY2" fmla="*/ 599245 h 599245"/>
              <a:gd name="connsiteX3" fmla="*/ 0 w 1565940"/>
              <a:gd name="connsiteY3" fmla="*/ 599245 h 599245"/>
              <a:gd name="connsiteX4" fmla="*/ 37898 w 1565940"/>
              <a:gd name="connsiteY4" fmla="*/ 480469 h 599245"/>
              <a:gd name="connsiteX5" fmla="*/ 782970 w 1565940"/>
              <a:gd name="connsiteY5" fmla="*/ 0 h 5992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65940" h="599245">
                <a:moveTo>
                  <a:pt x="782970" y="0"/>
                </a:moveTo>
                <a:cubicBezTo>
                  <a:pt x="1117910" y="0"/>
                  <a:pt x="1405287" y="198118"/>
                  <a:pt x="1528042" y="480469"/>
                </a:cubicBezTo>
                <a:lnTo>
                  <a:pt x="1565940" y="599245"/>
                </a:lnTo>
                <a:lnTo>
                  <a:pt x="0" y="599245"/>
                </a:lnTo>
                <a:lnTo>
                  <a:pt x="37898" y="480469"/>
                </a:lnTo>
                <a:cubicBezTo>
                  <a:pt x="160653" y="198118"/>
                  <a:pt x="448030" y="0"/>
                  <a:pt x="782970"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131402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21A9F4-A1C1-45BD-AD45-35577F5AB9B9}"/>
              </a:ext>
            </a:extLst>
          </p:cNvPr>
          <p:cNvSpPr>
            <a:spLocks noGrp="1"/>
          </p:cNvSpPr>
          <p:nvPr>
            <p:ph idx="1"/>
          </p:nvPr>
        </p:nvSpPr>
        <p:spPr>
          <a:xfrm>
            <a:off x="838200" y="381000"/>
            <a:ext cx="10515600" cy="5795963"/>
          </a:xfrm>
        </p:spPr>
        <p:txBody>
          <a:bodyPr/>
          <a:lstStyle/>
          <a:p>
            <a:pPr marL="0" indent="0">
              <a:buNone/>
            </a:pPr>
            <a:r>
              <a:rPr lang="en-US" altLang="en-US" sz="2800" dirty="0">
                <a:solidFill>
                  <a:srgbClr val="333333"/>
                </a:solidFill>
                <a:latin typeface="Droid Sans"/>
              </a:rPr>
              <a:t>CHARACTER COUNTS! is an educational framework for teaching universal values and a national coalition of organizations that support each other. The result is a culture change in your school, business or organization. CHARACTER COUNTS! improves the lives of the adults who teach it, the communities that embrace it and the students who make better choices as a result of it</a:t>
            </a:r>
            <a:endParaRPr lang="en-US" altLang="en-US" sz="2800" dirty="0">
              <a:solidFill>
                <a:schemeClr val="tx1"/>
              </a:solidFill>
              <a:latin typeface="Arial" panose="020B0604020202020204" pitchFamily="34" charset="0"/>
            </a:endParaRPr>
          </a:p>
          <a:p>
            <a:pPr marL="0" indent="0">
              <a:buNone/>
            </a:pPr>
            <a:endParaRPr lang="en-US" dirty="0"/>
          </a:p>
        </p:txBody>
      </p:sp>
      <p:pic>
        <p:nvPicPr>
          <p:cNvPr id="4" name="Picture 7">
            <a:extLst>
              <a:ext uri="{FF2B5EF4-FFF2-40B4-BE49-F238E27FC236}">
                <a16:creationId xmlns:a16="http://schemas.microsoft.com/office/drawing/2014/main" id="{D18830DB-C2A2-45C5-8799-805489F1875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4288992"/>
            <a:ext cx="497205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6">
            <a:extLst>
              <a:ext uri="{FF2B5EF4-FFF2-40B4-BE49-F238E27FC236}">
                <a16:creationId xmlns:a16="http://schemas.microsoft.com/office/drawing/2014/main" id="{653814B0-764C-4519-A376-7464633F571B}"/>
              </a:ext>
            </a:extLst>
          </p:cNvPr>
          <p:cNvSpPr>
            <a:spLocks noChangeArrowheads="1"/>
          </p:cNvSpPr>
          <p:nvPr/>
        </p:nvSpPr>
        <p:spPr bwMode="auto">
          <a:xfrm>
            <a:off x="1981200" y="3221831"/>
            <a:ext cx="2971800" cy="2584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2400">
                <a:solidFill>
                  <a:srgbClr val="7F7F7F"/>
                </a:solidFill>
                <a:latin typeface="Century Gothic" panose="020B0502020202020204" pitchFamily="34" charset="0"/>
              </a:defRPr>
            </a:lvl1pPr>
            <a:lvl2pPr marL="742950" indent="-285750">
              <a:spcBef>
                <a:spcPct val="20000"/>
              </a:spcBef>
              <a:buFont typeface="Courier New" panose="02070309020205020404" pitchFamily="49" charset="0"/>
              <a:buChar char="o"/>
              <a:defRPr sz="1600">
                <a:solidFill>
                  <a:srgbClr val="7F7F7F"/>
                </a:solidFill>
                <a:latin typeface="Century Gothic" panose="020B0502020202020204" pitchFamily="34" charset="0"/>
              </a:defRPr>
            </a:lvl2pPr>
            <a:lvl3pPr marL="11430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3pPr>
            <a:lvl4pPr marL="1600200" indent="-228600">
              <a:spcBef>
                <a:spcPct val="20000"/>
              </a:spcBef>
              <a:buFont typeface="Courier New" panose="02070309020205020404" pitchFamily="49" charset="0"/>
              <a:buChar char="o"/>
              <a:defRPr sz="1600">
                <a:solidFill>
                  <a:srgbClr val="7F7F7F"/>
                </a:solidFill>
                <a:latin typeface="Century Gothic" panose="020B0502020202020204" pitchFamily="34" charset="0"/>
              </a:defRPr>
            </a:lvl4pPr>
            <a:lvl5pPr marL="2057400" indent="-228600">
              <a:spcBef>
                <a:spcPct val="20000"/>
              </a:spcBef>
              <a:buFont typeface="Arial" panose="020B0604020202020204" pitchFamily="34" charset="0"/>
              <a:buChar char="•"/>
              <a:defRPr sz="1600">
                <a:solidFill>
                  <a:srgbClr val="7F7F7F"/>
                </a:solidFill>
                <a:latin typeface="Century Gothic" panose="020B0502020202020204" pitchFamily="34" charset="0"/>
              </a:defRPr>
            </a:lvl5pPr>
            <a:lvl6pPr marL="25146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6pPr>
            <a:lvl7pPr marL="29718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7pPr>
            <a:lvl8pPr marL="34290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8pPr>
            <a:lvl9pPr marL="3886200" indent="-228600" eaLnBrk="0" fontAlgn="base" hangingPunct="0">
              <a:spcBef>
                <a:spcPct val="20000"/>
              </a:spcBef>
              <a:spcAft>
                <a:spcPct val="0"/>
              </a:spcAft>
              <a:buFont typeface="Arial" panose="020B0604020202020204" pitchFamily="34" charset="0"/>
              <a:buChar char="•"/>
              <a:defRPr sz="1600">
                <a:solidFill>
                  <a:srgbClr val="7F7F7F"/>
                </a:solidFill>
                <a:latin typeface="Century Gothic" panose="020B0502020202020204" pitchFamily="34" charset="0"/>
              </a:defRPr>
            </a:lvl9pPr>
          </a:lstStyle>
          <a:p>
            <a:pPr>
              <a:spcBef>
                <a:spcPct val="0"/>
              </a:spcBef>
              <a:buFontTx/>
              <a:buNone/>
            </a:pPr>
            <a:r>
              <a:rPr lang="en-US" altLang="en-US" sz="1800" b="1" dirty="0">
                <a:solidFill>
                  <a:srgbClr val="800080"/>
                </a:solidFill>
                <a:latin typeface="inherit"/>
              </a:rPr>
              <a:t>CHARACTER</a:t>
            </a:r>
            <a:r>
              <a:rPr lang="en-US" altLang="en-US" sz="1800" b="1" dirty="0">
                <a:solidFill>
                  <a:srgbClr val="FF0000"/>
                </a:solidFill>
                <a:latin typeface="inherit"/>
              </a:rPr>
              <a:t> </a:t>
            </a:r>
            <a:r>
              <a:rPr lang="en-US" altLang="en-US" sz="1800" b="1" dirty="0">
                <a:solidFill>
                  <a:srgbClr val="008000"/>
                </a:solidFill>
                <a:latin typeface="inherit"/>
              </a:rPr>
              <a:t>COUNTS!</a:t>
            </a:r>
            <a:r>
              <a:rPr lang="en-US" altLang="en-US" sz="1800" b="1" dirty="0">
                <a:solidFill>
                  <a:srgbClr val="FF0000"/>
                </a:solidFill>
                <a:latin typeface="inherit"/>
              </a:rPr>
              <a:t> </a:t>
            </a:r>
          </a:p>
          <a:p>
            <a:pPr algn="ctr">
              <a:spcBef>
                <a:spcPct val="0"/>
              </a:spcBef>
              <a:buFontTx/>
              <a:buNone/>
            </a:pPr>
            <a:r>
              <a:rPr lang="en-US" altLang="en-US" sz="1800" b="1" dirty="0">
                <a:solidFill>
                  <a:srgbClr val="FF6600"/>
                </a:solidFill>
                <a:latin typeface="inherit"/>
              </a:rPr>
              <a:t>All</a:t>
            </a:r>
            <a:r>
              <a:rPr lang="en-US" altLang="en-US" sz="1800" b="1" dirty="0">
                <a:solidFill>
                  <a:srgbClr val="FF0000"/>
                </a:solidFill>
                <a:latin typeface="inherit"/>
              </a:rPr>
              <a:t> of </a:t>
            </a:r>
            <a:r>
              <a:rPr lang="en-US" altLang="en-US" sz="1800" b="1" dirty="0">
                <a:solidFill>
                  <a:srgbClr val="0000FF"/>
                </a:solidFill>
                <a:latin typeface="inherit"/>
              </a:rPr>
              <a:t>the</a:t>
            </a:r>
            <a:r>
              <a:rPr lang="en-US" altLang="en-US" sz="1800" b="1" dirty="0">
                <a:solidFill>
                  <a:srgbClr val="FF0000"/>
                </a:solidFill>
                <a:latin typeface="inherit"/>
              </a:rPr>
              <a:t> </a:t>
            </a:r>
            <a:r>
              <a:rPr lang="en-US" altLang="en-US" sz="1800" b="1" dirty="0">
                <a:solidFill>
                  <a:srgbClr val="FFC400"/>
                </a:solidFill>
                <a:latin typeface="inherit"/>
              </a:rPr>
              <a:t>time.</a:t>
            </a:r>
            <a:br>
              <a:rPr lang="en-US" altLang="en-US" sz="1800" dirty="0">
                <a:solidFill>
                  <a:schemeClr val="tx1"/>
                </a:solidFill>
                <a:latin typeface="Arial" panose="020B0604020202020204" pitchFamily="34" charset="0"/>
              </a:rPr>
            </a:br>
            <a:r>
              <a:rPr lang="en-US" altLang="en-US" sz="1800" i="1" dirty="0">
                <a:solidFill>
                  <a:srgbClr val="333333"/>
                </a:solidFill>
                <a:latin typeface="Droid Sans"/>
              </a:rPr>
              <a:t>“The function of education is to teach one to think intensively and to think critically. Intelligence plus character – that is the goal of true education.”</a:t>
            </a:r>
            <a:br>
              <a:rPr lang="en-US" altLang="en-US" sz="1800" dirty="0">
                <a:solidFill>
                  <a:schemeClr val="tx1"/>
                </a:solidFill>
                <a:latin typeface="Arial" panose="020B0604020202020204" pitchFamily="34" charset="0"/>
              </a:rPr>
            </a:br>
            <a:r>
              <a:rPr lang="en-US" altLang="en-US" sz="1800" dirty="0">
                <a:solidFill>
                  <a:srgbClr val="333333"/>
                </a:solidFill>
                <a:latin typeface="Droid Sans"/>
              </a:rPr>
              <a:t>~Martin Luther King, Jr.</a:t>
            </a:r>
            <a:endParaRPr lang="en-US" altLang="en-US" sz="1800" dirty="0">
              <a:solidFill>
                <a:schemeClr val="tx1"/>
              </a:solidFill>
              <a:latin typeface="Arial" panose="020B0604020202020204" pitchFamily="34" charset="0"/>
            </a:endParaRPr>
          </a:p>
        </p:txBody>
      </p:sp>
    </p:spTree>
    <p:extLst>
      <p:ext uri="{BB962C8B-B14F-4D97-AF65-F5344CB8AC3E}">
        <p14:creationId xmlns:p14="http://schemas.microsoft.com/office/powerpoint/2010/main" val="1975596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3E57A3F2-3497-430E-BCD2-151E9B5748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6">
            <a:extLst>
              <a:ext uri="{FF2B5EF4-FFF2-40B4-BE49-F238E27FC236}">
                <a16:creationId xmlns:a16="http://schemas.microsoft.com/office/drawing/2014/main" id="{88B1F424-0E60-4F04-AFC7-00E1F21101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521144" y="911116"/>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Freeform 7">
            <a:extLst>
              <a:ext uri="{FF2B5EF4-FFF2-40B4-BE49-F238E27FC236}">
                <a16:creationId xmlns:a16="http://schemas.microsoft.com/office/drawing/2014/main" id="{6B509DD1-7F4E-4C4D-9B18-626473A5F7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00164" y="643467"/>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Rectangle 8">
            <a:extLst>
              <a:ext uri="{FF2B5EF4-FFF2-40B4-BE49-F238E27FC236}">
                <a16:creationId xmlns:a16="http://schemas.microsoft.com/office/drawing/2014/main" id="{BB89D3BB-9A77-48E3-8C98-9A0A1DD4F7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795529" y="644382"/>
            <a:ext cx="3856024"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0BF5B2C4-709F-4900-B6BE-A2EF4EEB9703}"/>
              </a:ext>
            </a:extLst>
          </p:cNvPr>
          <p:cNvSpPr>
            <a:spLocks noGrp="1"/>
          </p:cNvSpPr>
          <p:nvPr>
            <p:ph type="title"/>
          </p:nvPr>
        </p:nvSpPr>
        <p:spPr>
          <a:xfrm>
            <a:off x="1322754" y="1522820"/>
            <a:ext cx="2748041" cy="3601914"/>
          </a:xfrm>
        </p:spPr>
        <p:txBody>
          <a:bodyPr anchor="ctr">
            <a:normAutofit/>
          </a:bodyPr>
          <a:lstStyle/>
          <a:p>
            <a:r>
              <a:rPr lang="en-US" sz="3100" i="1">
                <a:solidFill>
                  <a:srgbClr val="FFFFFF"/>
                </a:solidFill>
                <a:latin typeface="+mn-lt"/>
              </a:rPr>
              <a:t>Behavior &amp; Communication</a:t>
            </a:r>
          </a:p>
        </p:txBody>
      </p:sp>
      <p:graphicFrame>
        <p:nvGraphicFramePr>
          <p:cNvPr id="5" name="Content Placeholder 2">
            <a:extLst>
              <a:ext uri="{FF2B5EF4-FFF2-40B4-BE49-F238E27FC236}">
                <a16:creationId xmlns:a16="http://schemas.microsoft.com/office/drawing/2014/main" id="{DE5CCE62-4552-4666-A4E2-46DCF77A7366}"/>
              </a:ext>
            </a:extLst>
          </p:cNvPr>
          <p:cNvGraphicFramePr>
            <a:graphicFrameLocks noGrp="1"/>
          </p:cNvGraphicFramePr>
          <p:nvPr>
            <p:ph idx="1"/>
            <p:extLst>
              <p:ext uri="{D42A27DB-BD31-4B8C-83A1-F6EECF244321}">
                <p14:modId xmlns:p14="http://schemas.microsoft.com/office/powerpoint/2010/main" val="1490778547"/>
              </p:ext>
            </p:extLst>
          </p:nvPr>
        </p:nvGraphicFramePr>
        <p:xfrm>
          <a:off x="5042848" y="643467"/>
          <a:ext cx="6489510" cy="52525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8513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TotalTime>
  <Words>622</Words>
  <Application>Microsoft Office PowerPoint</Application>
  <PresentationFormat>Widescreen</PresentationFormat>
  <Paragraphs>63</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Arial</vt:lpstr>
      <vt:lpstr>Calibri</vt:lpstr>
      <vt:lpstr>Calibri Light</vt:lpstr>
      <vt:lpstr>Droid Sans</vt:lpstr>
      <vt:lpstr>inherit</vt:lpstr>
      <vt:lpstr>Lucida Handwriting</vt:lpstr>
      <vt:lpstr>Wingdings</vt:lpstr>
      <vt:lpstr>Office Theme</vt:lpstr>
      <vt:lpstr>Pre-K Curriculum Information</vt:lpstr>
      <vt:lpstr>SWE Mission:</vt:lpstr>
      <vt:lpstr>South Woods Information is a Title I School</vt:lpstr>
      <vt:lpstr>How is Title I funding used at South Woods? </vt:lpstr>
      <vt:lpstr>Schedules:</vt:lpstr>
      <vt:lpstr>The Creative Curriculum  </vt:lpstr>
      <vt:lpstr>Grading/ TSGold Data</vt:lpstr>
      <vt:lpstr>PowerPoint Presentation</vt:lpstr>
      <vt:lpstr>Behavior &amp; Communication</vt:lpstr>
      <vt:lpstr>Homework:</vt:lpstr>
      <vt:lpstr>How Can Families Stay Involved?</vt:lpstr>
      <vt:lpstr>Conferences</vt:lpstr>
      <vt:lpstr>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Angela Rodgers</dc:creator>
  <cp:lastModifiedBy>Angela Rodgers</cp:lastModifiedBy>
  <cp:revision>4</cp:revision>
  <dcterms:created xsi:type="dcterms:W3CDTF">2021-09-02T14:55:04Z</dcterms:created>
  <dcterms:modified xsi:type="dcterms:W3CDTF">2021-09-21T22:46:17Z</dcterms:modified>
</cp:coreProperties>
</file>